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6" r:id="rId4"/>
    <p:sldId id="257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6109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1853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4672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8960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77546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0410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8694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1222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1519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2485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9575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380F-6B62-466D-9043-CB5F47B13BE2}" type="datetimeFigureOut">
              <a:rPr lang="es-CO" smtClean="0"/>
              <a:t>02/07/2014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F3DD-3DB1-465F-B9A3-3F1AED21CF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283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Black" panose="020B0A04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Black" panose="020B0A04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Black" panose="020B0A04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Black" panose="020B0A04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Black" panose="020B0A04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sz="11500" b="1" dirty="0" smtClean="0"/>
              <a:t>Bienvenido!</a:t>
            </a:r>
            <a:endParaRPr lang="es-CO" sz="115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31744" y="3935829"/>
            <a:ext cx="8342360" cy="109376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r>
              <a:rPr lang="es-CO" i="1" dirty="0" smtClean="0">
                <a:solidFill>
                  <a:schemeClr val="tx1"/>
                </a:solidFill>
              </a:rPr>
              <a:t>“Para hablar con Dios no necesitas el móvil”</a:t>
            </a:r>
          </a:p>
          <a:p>
            <a:pPr algn="l"/>
            <a:r>
              <a:rPr lang="es-CO" i="1" dirty="0" smtClean="0">
                <a:solidFill>
                  <a:schemeClr val="tx1"/>
                </a:solidFill>
              </a:rPr>
              <a:t>Por favor apágalo!</a:t>
            </a:r>
            <a:endParaRPr lang="es-CO" i="1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8412480" y="3509963"/>
            <a:ext cx="2002301" cy="1945494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http://manito.260mb.com/Imagenes/celul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255" y="376833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689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9123" y="2289287"/>
            <a:ext cx="10515600" cy="2852737"/>
          </a:xfrm>
        </p:spPr>
        <p:txBody>
          <a:bodyPr>
            <a:noAutofit/>
          </a:bodyPr>
          <a:lstStyle/>
          <a:p>
            <a:pPr algn="ctr"/>
            <a:r>
              <a:rPr lang="es-CO" sz="19900" dirty="0" smtClean="0"/>
              <a:t>DIOS</a:t>
            </a:r>
            <a:r>
              <a:rPr lang="es-CO" sz="8500" dirty="0" smtClean="0"/>
              <a:t> </a:t>
            </a:r>
            <a:br>
              <a:rPr lang="es-CO" sz="8500" dirty="0" smtClean="0"/>
            </a:br>
            <a:r>
              <a:rPr lang="es-CO" sz="8500" dirty="0" smtClean="0"/>
              <a:t>nos </a:t>
            </a:r>
            <a:r>
              <a:rPr lang="es-CO" sz="8500" dirty="0" smtClean="0">
                <a:solidFill>
                  <a:srgbClr val="0070C0"/>
                </a:solidFill>
              </a:rPr>
              <a:t>llama a…</a:t>
            </a:r>
            <a:r>
              <a:rPr lang="es-CO" sz="8500" dirty="0" smtClean="0"/>
              <a:t>!</a:t>
            </a:r>
            <a:endParaRPr lang="es-CO" sz="8500" dirty="0"/>
          </a:p>
        </p:txBody>
      </p:sp>
    </p:spTree>
    <p:extLst>
      <p:ext uri="{BB962C8B-B14F-4D97-AF65-F5344CB8AC3E}">
        <p14:creationId xmlns:p14="http://schemas.microsoft.com/office/powerpoint/2010/main" val="1721356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41306"/>
            <a:ext cx="9144000" cy="2387600"/>
          </a:xfrm>
        </p:spPr>
        <p:txBody>
          <a:bodyPr>
            <a:noAutofit/>
          </a:bodyPr>
          <a:lstStyle/>
          <a:p>
            <a:r>
              <a:rPr lang="es-CO" sz="8500" dirty="0" smtClean="0"/>
              <a:t>“</a:t>
            </a:r>
            <a:r>
              <a:rPr lang="es-CO" sz="8500" dirty="0" smtClean="0">
                <a:solidFill>
                  <a:srgbClr val="0070C0"/>
                </a:solidFill>
              </a:rPr>
              <a:t>Atentos</a:t>
            </a:r>
            <a:r>
              <a:rPr lang="es-CO" sz="8500" dirty="0" smtClean="0"/>
              <a:t>” </a:t>
            </a:r>
            <a:br>
              <a:rPr lang="es-CO" sz="8500" dirty="0" smtClean="0"/>
            </a:br>
            <a:r>
              <a:rPr lang="es-CO" sz="8500" dirty="0" smtClean="0"/>
              <a:t>para con DIOS</a:t>
            </a:r>
            <a:endParaRPr lang="es-CO" sz="8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20981"/>
            <a:ext cx="9144000" cy="1655762"/>
          </a:xfrm>
        </p:spPr>
        <p:txBody>
          <a:bodyPr/>
          <a:lstStyle/>
          <a:p>
            <a:r>
              <a:rPr lang="es-CO" sz="3600" dirty="0" smtClean="0"/>
              <a:t>Proverbios 5:1</a:t>
            </a:r>
          </a:p>
          <a:p>
            <a:r>
              <a:rPr lang="es-CO" sz="2000" dirty="0" smtClean="0"/>
              <a:t>Pr 5:1 Hijo mío, está </a:t>
            </a:r>
            <a:r>
              <a:rPr lang="es-CO" sz="2000" u="sng" dirty="0" smtClean="0">
                <a:solidFill>
                  <a:srgbClr val="0070C0"/>
                </a:solidFill>
              </a:rPr>
              <a:t>atento</a:t>
            </a:r>
            <a:r>
              <a:rPr lang="es-CO" sz="2000" dirty="0" smtClean="0"/>
              <a:t> a mi sabiduría, Y a mi inteligencia inclina tu oído,</a:t>
            </a:r>
            <a:endParaRPr lang="es-CO" sz="3600" dirty="0" smtClean="0"/>
          </a:p>
        </p:txBody>
      </p:sp>
    </p:spTree>
    <p:extLst>
      <p:ext uri="{BB962C8B-B14F-4D97-AF65-F5344CB8AC3E}">
        <p14:creationId xmlns:p14="http://schemas.microsoft.com/office/powerpoint/2010/main" val="1969800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8500" dirty="0" smtClean="0"/>
              <a:t>“</a:t>
            </a:r>
            <a:r>
              <a:rPr lang="es-CO" sz="8500" dirty="0" smtClean="0">
                <a:solidFill>
                  <a:srgbClr val="0070C0"/>
                </a:solidFill>
              </a:rPr>
              <a:t>Conocer</a:t>
            </a:r>
            <a:r>
              <a:rPr lang="es-CO" sz="8500" dirty="0" smtClean="0"/>
              <a:t>” </a:t>
            </a:r>
            <a:br>
              <a:rPr lang="es-CO" sz="8500" dirty="0" smtClean="0"/>
            </a:br>
            <a:r>
              <a:rPr lang="es-CO" sz="8500" dirty="0" smtClean="0"/>
              <a:t>a DIOS</a:t>
            </a:r>
            <a:endParaRPr lang="es-CO" sz="8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sz="3200" dirty="0" smtClean="0"/>
              <a:t>Jeremías 31:34 </a:t>
            </a:r>
          </a:p>
          <a:p>
            <a:r>
              <a:rPr lang="es-CO" sz="2000" dirty="0" smtClean="0"/>
              <a:t>Y no enseñará más ninguno a su prójimo, ni ninguno a su hermano, diciendo: Conoce a Jehová; </a:t>
            </a:r>
            <a:r>
              <a:rPr lang="es-CO" sz="2000" u="sng" dirty="0" smtClean="0">
                <a:solidFill>
                  <a:srgbClr val="0070C0"/>
                </a:solidFill>
              </a:rPr>
              <a:t>porque todos me conocerán</a:t>
            </a:r>
            <a:r>
              <a:rPr lang="es-CO" sz="2000" dirty="0" smtClean="0"/>
              <a:t>, desde el más pequeño de ellos hasta el más grande, dice Jehová; porque perdonaré la maldad de ellos, y no me acordaré más de su pecado.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77025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8500" dirty="0" smtClean="0"/>
              <a:t>“</a:t>
            </a:r>
            <a:r>
              <a:rPr lang="es-CO" sz="8500" dirty="0" smtClean="0">
                <a:solidFill>
                  <a:srgbClr val="0070C0"/>
                </a:solidFill>
              </a:rPr>
              <a:t>Amar</a:t>
            </a:r>
            <a:r>
              <a:rPr lang="es-CO" sz="8500" dirty="0" smtClean="0"/>
              <a:t>” </a:t>
            </a:r>
            <a:br>
              <a:rPr lang="es-CO" sz="8500" dirty="0" smtClean="0"/>
            </a:br>
            <a:r>
              <a:rPr lang="es-CO" sz="8500" dirty="0" smtClean="0"/>
              <a:t>a DIOS</a:t>
            </a:r>
            <a:endParaRPr lang="es-CO" sz="8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Mateo 22:37</a:t>
            </a:r>
          </a:p>
          <a:p>
            <a:r>
              <a:rPr lang="es-CO" dirty="0" smtClean="0"/>
              <a:t>Mat 22:37 Jesús le dijo: </a:t>
            </a:r>
            <a:r>
              <a:rPr lang="es-CO" u="sng" dirty="0" smtClean="0">
                <a:solidFill>
                  <a:srgbClr val="0070C0"/>
                </a:solidFill>
              </a:rPr>
              <a:t>Amarás al Señor tu Dios</a:t>
            </a:r>
            <a:r>
              <a:rPr lang="es-CO" dirty="0" smtClean="0"/>
              <a:t> con todo tu corazón, y con toda tu alma, y con toda tu mente.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593251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8500" dirty="0" smtClean="0"/>
              <a:t>“</a:t>
            </a:r>
            <a:r>
              <a:rPr lang="es-CO" sz="8500" dirty="0" smtClean="0">
                <a:solidFill>
                  <a:srgbClr val="0070C0"/>
                </a:solidFill>
              </a:rPr>
              <a:t>Seguir</a:t>
            </a:r>
            <a:r>
              <a:rPr lang="es-CO" sz="8500" dirty="0" smtClean="0"/>
              <a:t>” </a:t>
            </a:r>
            <a:br>
              <a:rPr lang="es-CO" sz="8500" dirty="0" smtClean="0"/>
            </a:br>
            <a:r>
              <a:rPr lang="es-CO" sz="8500" dirty="0" smtClean="0"/>
              <a:t>a DIOS</a:t>
            </a:r>
            <a:endParaRPr lang="es-CO" sz="8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Mateo 10:38</a:t>
            </a:r>
          </a:p>
          <a:p>
            <a:r>
              <a:rPr lang="es-CO" dirty="0" smtClean="0"/>
              <a:t>Mat 10:38 y el que no toma su cruz y </a:t>
            </a:r>
            <a:r>
              <a:rPr lang="es-CO" u="sng" dirty="0" smtClean="0">
                <a:solidFill>
                  <a:srgbClr val="0070C0"/>
                </a:solidFill>
              </a:rPr>
              <a:t>sigue en pos de mí</a:t>
            </a:r>
            <a:r>
              <a:rPr lang="es-CO" dirty="0" smtClean="0"/>
              <a:t>, no es digno de mí.</a:t>
            </a:r>
          </a:p>
        </p:txBody>
      </p:sp>
    </p:spTree>
    <p:extLst>
      <p:ext uri="{BB962C8B-B14F-4D97-AF65-F5344CB8AC3E}">
        <p14:creationId xmlns:p14="http://schemas.microsoft.com/office/powerpoint/2010/main" val="114553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8500" dirty="0" smtClean="0"/>
              <a:t>“</a:t>
            </a:r>
            <a:r>
              <a:rPr lang="es-CO" sz="8500" dirty="0" smtClean="0">
                <a:solidFill>
                  <a:srgbClr val="0070C0"/>
                </a:solidFill>
              </a:rPr>
              <a:t>Creerle</a:t>
            </a:r>
            <a:r>
              <a:rPr lang="es-CO" sz="8500" dirty="0" smtClean="0"/>
              <a:t>” </a:t>
            </a:r>
            <a:br>
              <a:rPr lang="es-CO" sz="8500" dirty="0" smtClean="0"/>
            </a:br>
            <a:r>
              <a:rPr lang="es-CO" sz="8500" dirty="0" smtClean="0"/>
              <a:t>a DIOS</a:t>
            </a:r>
            <a:endParaRPr lang="es-CO" sz="8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Juan 3:36</a:t>
            </a:r>
          </a:p>
          <a:p>
            <a:r>
              <a:rPr lang="es-CO" dirty="0" err="1" smtClean="0"/>
              <a:t>Jn</a:t>
            </a:r>
            <a:r>
              <a:rPr lang="es-CO" dirty="0" smtClean="0"/>
              <a:t> 3:36 El que cree en el Hijo tiene vida eterna; pero el que rehúsa creer en el Hijo no verá la vida, sino que la ira de Dios está sobre él.</a:t>
            </a:r>
          </a:p>
        </p:txBody>
      </p:sp>
    </p:spTree>
    <p:extLst>
      <p:ext uri="{BB962C8B-B14F-4D97-AF65-F5344CB8AC3E}">
        <p14:creationId xmlns:p14="http://schemas.microsoft.com/office/powerpoint/2010/main" val="17065710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020" y="1341337"/>
            <a:ext cx="1930269" cy="412380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094441" y="1341337"/>
            <a:ext cx="867684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 err="1">
                <a:latin typeface="Arial Black" panose="020B0A04020102020204" pitchFamily="34" charset="0"/>
              </a:rPr>
              <a:t>Jos</a:t>
            </a:r>
            <a:r>
              <a:rPr lang="es-CO" sz="2400" dirty="0">
                <a:latin typeface="Arial Black" panose="020B0A04020102020204" pitchFamily="34" charset="0"/>
              </a:rPr>
              <a:t> 1:6 </a:t>
            </a:r>
            <a:r>
              <a:rPr lang="es-CO" sz="2400" u="sng" dirty="0">
                <a:solidFill>
                  <a:srgbClr val="0070C0"/>
                </a:solidFill>
                <a:latin typeface="Arial Black" panose="020B0A04020102020204" pitchFamily="34" charset="0"/>
              </a:rPr>
              <a:t>Esfuérzate y sé valiente</a:t>
            </a:r>
            <a:r>
              <a:rPr lang="es-CO" sz="2400" dirty="0">
                <a:latin typeface="Arial Black" panose="020B0A04020102020204" pitchFamily="34" charset="0"/>
              </a:rPr>
              <a:t>; porque tú repartirás a este pueblo por heredad la tierra de la cual juré a sus padres que la daría a ellos.</a:t>
            </a:r>
          </a:p>
          <a:p>
            <a:pPr algn="just"/>
            <a:r>
              <a:rPr lang="es-CO" sz="2400" dirty="0" err="1">
                <a:latin typeface="Arial Black" panose="020B0A04020102020204" pitchFamily="34" charset="0"/>
              </a:rPr>
              <a:t>Jos</a:t>
            </a:r>
            <a:r>
              <a:rPr lang="es-CO" sz="2400" dirty="0">
                <a:latin typeface="Arial Black" panose="020B0A04020102020204" pitchFamily="34" charset="0"/>
              </a:rPr>
              <a:t> 1:7 </a:t>
            </a:r>
            <a:r>
              <a:rPr lang="es-CO" sz="2400" u="sng" dirty="0">
                <a:solidFill>
                  <a:srgbClr val="0070C0"/>
                </a:solidFill>
                <a:latin typeface="Arial Black" panose="020B0A04020102020204" pitchFamily="34" charset="0"/>
              </a:rPr>
              <a:t>Solamente esfuérzate y sé muy valiente, para cuidar de hacer conforme a toda la ley</a:t>
            </a:r>
            <a:r>
              <a:rPr lang="es-CO" sz="2400" dirty="0">
                <a:latin typeface="Arial Black" panose="020B0A04020102020204" pitchFamily="34" charset="0"/>
              </a:rPr>
              <a:t> que mi siervo Moisés te mandó; no te apartes de ella ni a diestra ni a siniestra, para que seas prosperado en todas las cosas que emprendas.</a:t>
            </a:r>
          </a:p>
          <a:p>
            <a:pPr algn="just"/>
            <a:r>
              <a:rPr lang="es-CO" sz="2400" dirty="0" err="1">
                <a:latin typeface="Arial Black" panose="020B0A04020102020204" pitchFamily="34" charset="0"/>
              </a:rPr>
              <a:t>Jos</a:t>
            </a:r>
            <a:r>
              <a:rPr lang="es-CO" sz="2400" dirty="0">
                <a:latin typeface="Arial Black" panose="020B0A04020102020204" pitchFamily="34" charset="0"/>
              </a:rPr>
              <a:t> 1:8 Nunca se apartará de tu boca este libro de la ley, </a:t>
            </a:r>
            <a:r>
              <a:rPr lang="es-CO" sz="2400" u="sng" dirty="0">
                <a:solidFill>
                  <a:srgbClr val="0070C0"/>
                </a:solidFill>
                <a:latin typeface="Arial Black" panose="020B0A04020102020204" pitchFamily="34" charset="0"/>
              </a:rPr>
              <a:t>sino que de día y de noche meditarás en él</a:t>
            </a:r>
            <a:r>
              <a:rPr lang="es-CO" sz="2400" dirty="0">
                <a:latin typeface="Arial Black" panose="020B0A04020102020204" pitchFamily="34" charset="0"/>
              </a:rPr>
              <a:t>, para que guardes y hagas conforme a todo lo que en él está escrito; porque entonces harás prosperar tu camino, y todo te saldrá bien.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29296" y="147537"/>
            <a:ext cx="11341994" cy="2387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s-CO" sz="8500" dirty="0" smtClean="0"/>
              <a:t>“</a:t>
            </a:r>
            <a:r>
              <a:rPr lang="es-CO" sz="8500" dirty="0" smtClean="0">
                <a:solidFill>
                  <a:srgbClr val="0070C0"/>
                </a:solidFill>
              </a:rPr>
              <a:t>Esforzarnos</a:t>
            </a:r>
            <a:r>
              <a:rPr lang="es-CO" sz="8500" dirty="0" smtClean="0"/>
              <a:t>”</a:t>
            </a:r>
            <a:endParaRPr lang="es-CO" sz="8500" dirty="0"/>
          </a:p>
        </p:txBody>
      </p:sp>
    </p:spTree>
    <p:extLst>
      <p:ext uri="{BB962C8B-B14F-4D97-AF65-F5344CB8AC3E}">
        <p14:creationId xmlns:p14="http://schemas.microsoft.com/office/powerpoint/2010/main" val="2370167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341" y="283334"/>
            <a:ext cx="3185558" cy="6292415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489915" y="283334"/>
            <a:ext cx="9144000" cy="2387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s-CO" sz="8500" dirty="0" smtClean="0"/>
              <a:t>Entonces</a:t>
            </a:r>
          </a:p>
          <a:p>
            <a:pPr algn="r"/>
            <a:r>
              <a:rPr lang="es-CO" sz="8500" dirty="0" smtClean="0"/>
              <a:t>Un </a:t>
            </a:r>
            <a:r>
              <a:rPr lang="es-CO" sz="8500" dirty="0" smtClean="0">
                <a:solidFill>
                  <a:srgbClr val="0070C0"/>
                </a:solidFill>
              </a:rPr>
              <a:t>“Buen</a:t>
            </a:r>
          </a:p>
          <a:p>
            <a:pPr algn="r"/>
            <a:r>
              <a:rPr lang="es-CO" sz="8500" dirty="0" smtClean="0">
                <a:solidFill>
                  <a:srgbClr val="0070C0"/>
                </a:solidFill>
              </a:rPr>
              <a:t>Cristiano…”</a:t>
            </a:r>
            <a:endParaRPr lang="es-CO" sz="8500" dirty="0">
              <a:solidFill>
                <a:srgbClr val="0070C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 rot="20431593">
            <a:off x="4538963" y="3961624"/>
            <a:ext cx="20249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 smtClean="0">
                <a:latin typeface="Forte" panose="03060902040502070203" pitchFamily="66" charset="0"/>
              </a:rPr>
              <a:t>Cree</a:t>
            </a:r>
            <a:endParaRPr lang="es-CO" sz="8000" dirty="0">
              <a:latin typeface="Forte" panose="03060902040502070203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 rot="20431593">
            <a:off x="6418977" y="3961622"/>
            <a:ext cx="25106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 smtClean="0">
                <a:latin typeface="Forte" panose="03060902040502070203" pitchFamily="66" charset="0"/>
              </a:rPr>
              <a:t>Sigue</a:t>
            </a:r>
            <a:endParaRPr lang="es-CO" sz="8000" dirty="0">
              <a:latin typeface="Forte" panose="03060902040502070203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 rot="20431593">
            <a:off x="8650896" y="4042583"/>
            <a:ext cx="22894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 smtClean="0">
                <a:latin typeface="Forte" panose="03060902040502070203" pitchFamily="66" charset="0"/>
              </a:rPr>
              <a:t>Ama</a:t>
            </a:r>
            <a:endParaRPr lang="es-CO" sz="8000" dirty="0">
              <a:latin typeface="Forte" panose="03060902040502070203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 rot="20431593">
            <a:off x="2999879" y="5256836"/>
            <a:ext cx="3283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 smtClean="0">
                <a:latin typeface="Forte" panose="03060902040502070203" pitchFamily="66" charset="0"/>
              </a:rPr>
              <a:t>Conoce</a:t>
            </a:r>
            <a:endParaRPr lang="es-CO" sz="8000" dirty="0">
              <a:latin typeface="Forte" panose="03060902040502070203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 rot="20431593">
            <a:off x="5484399" y="5256835"/>
            <a:ext cx="31550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 smtClean="0">
                <a:latin typeface="Forte" panose="03060902040502070203" pitchFamily="66" charset="0"/>
              </a:rPr>
              <a:t>Atento</a:t>
            </a:r>
            <a:endParaRPr lang="es-CO" sz="8000" dirty="0">
              <a:latin typeface="Forte" panose="03060902040502070203" pitchFamily="66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 rot="20431593">
            <a:off x="8699595" y="5165894"/>
            <a:ext cx="31758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 smtClean="0">
                <a:solidFill>
                  <a:srgbClr val="0070C0"/>
                </a:solidFill>
                <a:latin typeface="Forte" panose="03060902040502070203" pitchFamily="66" charset="0"/>
              </a:rPr>
              <a:t>A Dios</a:t>
            </a:r>
            <a:endParaRPr lang="es-CO" sz="8000" dirty="0">
              <a:solidFill>
                <a:srgbClr val="0070C0"/>
              </a:solidFill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0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349</Words>
  <Application>Microsoft Office PowerPoint</Application>
  <PresentationFormat>Panorámica</PresentationFormat>
  <Paragraphs>32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Forte</vt:lpstr>
      <vt:lpstr>Tema de Office</vt:lpstr>
      <vt:lpstr>Bienvenido!</vt:lpstr>
      <vt:lpstr>DIOS  nos llama a…!</vt:lpstr>
      <vt:lpstr>“Atentos”  para con DIOS</vt:lpstr>
      <vt:lpstr>“Conocer”  a DIOS</vt:lpstr>
      <vt:lpstr>“Amar”  a DIOS</vt:lpstr>
      <vt:lpstr>“Seguir”  a DIOS</vt:lpstr>
      <vt:lpstr>“Creerle”  a DIOS</vt:lpstr>
      <vt:lpstr>Presentación de PowerPoint</vt:lpstr>
      <vt:lpstr>Presentación de PowerPoint</vt:lpstr>
    </vt:vector>
  </TitlesOfParts>
  <Company>BLISTER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“Atentos”  para con DIOS</dc:title>
  <dc:creator>Felipe_PC</dc:creator>
  <cp:lastModifiedBy>Felipe_PC</cp:lastModifiedBy>
  <cp:revision>11</cp:revision>
  <dcterms:created xsi:type="dcterms:W3CDTF">2014-07-02T20:04:25Z</dcterms:created>
  <dcterms:modified xsi:type="dcterms:W3CDTF">2014-07-02T20:44:31Z</dcterms:modified>
</cp:coreProperties>
</file>