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9" r:id="rId14"/>
    <p:sldId id="267" r:id="rId15"/>
    <p:sldId id="270"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C05371-15D1-482F-B8D3-9CCB69792D55}" type="doc">
      <dgm:prSet loTypeId="urn:microsoft.com/office/officeart/2005/8/layout/radial6" loCatId="cycle" qsTypeId="urn:microsoft.com/office/officeart/2005/8/quickstyle/3d2" qsCatId="3D" csTypeId="urn:microsoft.com/office/officeart/2005/8/colors/colorful1" csCatId="colorful" phldr="1"/>
      <dgm:spPr/>
      <dgm:t>
        <a:bodyPr/>
        <a:lstStyle/>
        <a:p>
          <a:endParaRPr lang="es-CO"/>
        </a:p>
      </dgm:t>
    </dgm:pt>
    <dgm:pt modelId="{0DF60210-804E-4C06-AC5F-27647BBE22B8}">
      <dgm:prSet phldrT="[Texto]"/>
      <dgm:spPr/>
      <dgm:t>
        <a:bodyPr/>
        <a:lstStyle/>
        <a:p>
          <a:r>
            <a:rPr lang="es-CO" dirty="0" smtClean="0"/>
            <a:t>Unidad</a:t>
          </a:r>
          <a:endParaRPr lang="es-CO" dirty="0"/>
        </a:p>
      </dgm:t>
    </dgm:pt>
    <dgm:pt modelId="{D432988D-2956-4865-B931-AC33D0EB9E41}" type="parTrans" cxnId="{5990AA1A-4DA8-410C-A38D-0278F4ADD986}">
      <dgm:prSet/>
      <dgm:spPr/>
      <dgm:t>
        <a:bodyPr/>
        <a:lstStyle/>
        <a:p>
          <a:endParaRPr lang="es-CO"/>
        </a:p>
      </dgm:t>
    </dgm:pt>
    <dgm:pt modelId="{24A2D218-C45E-4C6E-A795-B29CCCCF1C2E}" type="sibTrans" cxnId="{5990AA1A-4DA8-410C-A38D-0278F4ADD986}">
      <dgm:prSet/>
      <dgm:spPr/>
      <dgm:t>
        <a:bodyPr/>
        <a:lstStyle/>
        <a:p>
          <a:endParaRPr lang="es-CO"/>
        </a:p>
      </dgm:t>
    </dgm:pt>
    <dgm:pt modelId="{F1B0A6B8-0FFC-4E91-8CC6-EC0EC7CEE6B7}">
      <dgm:prSet phldrT="[Texto]" custT="1"/>
      <dgm:spPr/>
      <dgm:t>
        <a:bodyPr/>
        <a:lstStyle/>
        <a:p>
          <a:r>
            <a:rPr lang="es-CO" sz="2000" b="1" dirty="0" smtClean="0"/>
            <a:t>Mandamiento</a:t>
          </a:r>
          <a:endParaRPr lang="es-CO" sz="2000" b="1" dirty="0"/>
        </a:p>
      </dgm:t>
    </dgm:pt>
    <dgm:pt modelId="{1AF953C6-D410-496A-A55A-48C671A12E08}" type="parTrans" cxnId="{D5AD2418-2DD3-4981-81A7-360B44B12E2F}">
      <dgm:prSet/>
      <dgm:spPr/>
      <dgm:t>
        <a:bodyPr/>
        <a:lstStyle/>
        <a:p>
          <a:endParaRPr lang="es-CO"/>
        </a:p>
      </dgm:t>
    </dgm:pt>
    <dgm:pt modelId="{56C6DC11-D2EC-47B4-908A-0921A8DECFEB}" type="sibTrans" cxnId="{D5AD2418-2DD3-4981-81A7-360B44B12E2F}">
      <dgm:prSet/>
      <dgm:spPr/>
      <dgm:t>
        <a:bodyPr/>
        <a:lstStyle/>
        <a:p>
          <a:endParaRPr lang="es-CO"/>
        </a:p>
      </dgm:t>
    </dgm:pt>
    <dgm:pt modelId="{A56A7F9C-3974-41FF-80D9-4BD418CA1F00}">
      <dgm:prSet phldrT="[Texto]" custT="1"/>
      <dgm:spPr/>
      <dgm:t>
        <a:bodyPr/>
        <a:lstStyle/>
        <a:p>
          <a:r>
            <a:rPr lang="es-CO" sz="2000" b="1" dirty="0" smtClean="0"/>
            <a:t>Amor</a:t>
          </a:r>
          <a:endParaRPr lang="es-CO" sz="2000" b="1" dirty="0"/>
        </a:p>
      </dgm:t>
    </dgm:pt>
    <dgm:pt modelId="{1743BE0A-D252-45D4-9995-05029564DFDD}" type="parTrans" cxnId="{7642CD9A-7B58-4489-8163-C9C8084A3965}">
      <dgm:prSet/>
      <dgm:spPr/>
      <dgm:t>
        <a:bodyPr/>
        <a:lstStyle/>
        <a:p>
          <a:endParaRPr lang="es-CO"/>
        </a:p>
      </dgm:t>
    </dgm:pt>
    <dgm:pt modelId="{DA8811F8-111E-4AA7-BD03-001DAFE87311}" type="sibTrans" cxnId="{7642CD9A-7B58-4489-8163-C9C8084A3965}">
      <dgm:prSet/>
      <dgm:spPr/>
      <dgm:t>
        <a:bodyPr/>
        <a:lstStyle/>
        <a:p>
          <a:endParaRPr lang="es-CO"/>
        </a:p>
      </dgm:t>
    </dgm:pt>
    <dgm:pt modelId="{AC221019-A293-420B-9CA1-850E2A2564BC}">
      <dgm:prSet phldrT="[Texto]" custT="1"/>
      <dgm:spPr/>
      <dgm:t>
        <a:bodyPr/>
        <a:lstStyle/>
        <a:p>
          <a:r>
            <a:rPr lang="es-CO" sz="2000" b="1" dirty="0" smtClean="0"/>
            <a:t>Prosperidad</a:t>
          </a:r>
          <a:endParaRPr lang="es-CO" sz="2000" b="1" dirty="0"/>
        </a:p>
      </dgm:t>
    </dgm:pt>
    <dgm:pt modelId="{C05609D8-DAAB-4056-9149-006868C31F39}" type="parTrans" cxnId="{03A32121-AFD2-4570-8DFA-B2165DEBC942}">
      <dgm:prSet/>
      <dgm:spPr/>
      <dgm:t>
        <a:bodyPr/>
        <a:lstStyle/>
        <a:p>
          <a:endParaRPr lang="es-CO"/>
        </a:p>
      </dgm:t>
    </dgm:pt>
    <dgm:pt modelId="{56CA3E54-1D22-4165-A0B6-65859641C2EC}" type="sibTrans" cxnId="{03A32121-AFD2-4570-8DFA-B2165DEBC942}">
      <dgm:prSet/>
      <dgm:spPr/>
      <dgm:t>
        <a:bodyPr/>
        <a:lstStyle/>
        <a:p>
          <a:endParaRPr lang="es-CO"/>
        </a:p>
      </dgm:t>
    </dgm:pt>
    <dgm:pt modelId="{6D857E6C-0151-4CD0-8209-57AC7CF85AF3}">
      <dgm:prSet phldrT="[Texto]" custT="1"/>
      <dgm:spPr/>
      <dgm:t>
        <a:bodyPr/>
        <a:lstStyle/>
        <a:p>
          <a:r>
            <a:rPr lang="es-CO" sz="2000" b="1" dirty="0" smtClean="0"/>
            <a:t>Salvación</a:t>
          </a:r>
          <a:endParaRPr lang="es-CO" sz="2000" b="1" dirty="0"/>
        </a:p>
      </dgm:t>
    </dgm:pt>
    <dgm:pt modelId="{6A8C9439-8374-4DF5-B335-B70A59DAE99A}" type="parTrans" cxnId="{2EB0FDEE-A697-45C3-91B9-99230BBFC6A6}">
      <dgm:prSet/>
      <dgm:spPr/>
      <dgm:t>
        <a:bodyPr/>
        <a:lstStyle/>
        <a:p>
          <a:endParaRPr lang="es-CO"/>
        </a:p>
      </dgm:t>
    </dgm:pt>
    <dgm:pt modelId="{4E3DFFAE-97D7-46BA-A81E-F023DE8BDF42}" type="sibTrans" cxnId="{2EB0FDEE-A697-45C3-91B9-99230BBFC6A6}">
      <dgm:prSet/>
      <dgm:spPr/>
      <dgm:t>
        <a:bodyPr/>
        <a:lstStyle/>
        <a:p>
          <a:endParaRPr lang="es-CO"/>
        </a:p>
      </dgm:t>
    </dgm:pt>
    <dgm:pt modelId="{87D29E62-764F-4E8E-9FE9-EEE8875A6012}" type="pres">
      <dgm:prSet presAssocID="{1AC05371-15D1-482F-B8D3-9CCB69792D55}" presName="Name0" presStyleCnt="0">
        <dgm:presLayoutVars>
          <dgm:chMax val="1"/>
          <dgm:dir/>
          <dgm:animLvl val="ctr"/>
          <dgm:resizeHandles val="exact"/>
        </dgm:presLayoutVars>
      </dgm:prSet>
      <dgm:spPr/>
      <dgm:t>
        <a:bodyPr/>
        <a:lstStyle/>
        <a:p>
          <a:endParaRPr lang="es-CO"/>
        </a:p>
      </dgm:t>
    </dgm:pt>
    <dgm:pt modelId="{5CB1DC94-6952-47C0-BF10-678A2EA6B53C}" type="pres">
      <dgm:prSet presAssocID="{0DF60210-804E-4C06-AC5F-27647BBE22B8}" presName="centerShape" presStyleLbl="node0" presStyleIdx="0" presStyleCnt="1"/>
      <dgm:spPr/>
      <dgm:t>
        <a:bodyPr/>
        <a:lstStyle/>
        <a:p>
          <a:endParaRPr lang="es-CO"/>
        </a:p>
      </dgm:t>
    </dgm:pt>
    <dgm:pt modelId="{5EA97D74-679D-4194-B334-D10402AA4057}" type="pres">
      <dgm:prSet presAssocID="{F1B0A6B8-0FFC-4E91-8CC6-EC0EC7CEE6B7}" presName="node" presStyleLbl="node1" presStyleIdx="0" presStyleCnt="4" custScaleX="152840">
        <dgm:presLayoutVars>
          <dgm:bulletEnabled val="1"/>
        </dgm:presLayoutVars>
      </dgm:prSet>
      <dgm:spPr/>
      <dgm:t>
        <a:bodyPr/>
        <a:lstStyle/>
        <a:p>
          <a:endParaRPr lang="es-CO"/>
        </a:p>
      </dgm:t>
    </dgm:pt>
    <dgm:pt modelId="{F58C4D2A-00B0-4B30-918C-7F8B34C88CFC}" type="pres">
      <dgm:prSet presAssocID="{F1B0A6B8-0FFC-4E91-8CC6-EC0EC7CEE6B7}" presName="dummy" presStyleCnt="0"/>
      <dgm:spPr/>
    </dgm:pt>
    <dgm:pt modelId="{C50B038A-F3C0-4BA0-8A27-97EFF8D3E3EB}" type="pres">
      <dgm:prSet presAssocID="{56C6DC11-D2EC-47B4-908A-0921A8DECFEB}" presName="sibTrans" presStyleLbl="sibTrans2D1" presStyleIdx="0" presStyleCnt="4"/>
      <dgm:spPr/>
      <dgm:t>
        <a:bodyPr/>
        <a:lstStyle/>
        <a:p>
          <a:endParaRPr lang="es-CO"/>
        </a:p>
      </dgm:t>
    </dgm:pt>
    <dgm:pt modelId="{FCFAB081-A945-44E3-A613-F4EE940BF319}" type="pres">
      <dgm:prSet presAssocID="{A56A7F9C-3974-41FF-80D9-4BD418CA1F00}" presName="node" presStyleLbl="node1" presStyleIdx="1" presStyleCnt="4" custScaleX="152840">
        <dgm:presLayoutVars>
          <dgm:bulletEnabled val="1"/>
        </dgm:presLayoutVars>
      </dgm:prSet>
      <dgm:spPr/>
      <dgm:t>
        <a:bodyPr/>
        <a:lstStyle/>
        <a:p>
          <a:endParaRPr lang="es-CO"/>
        </a:p>
      </dgm:t>
    </dgm:pt>
    <dgm:pt modelId="{76C1A071-A6AC-4CD7-8DD0-34D76FDB77B5}" type="pres">
      <dgm:prSet presAssocID="{A56A7F9C-3974-41FF-80D9-4BD418CA1F00}" presName="dummy" presStyleCnt="0"/>
      <dgm:spPr/>
    </dgm:pt>
    <dgm:pt modelId="{CF5290CB-6184-40E6-A769-397FB1E74814}" type="pres">
      <dgm:prSet presAssocID="{DA8811F8-111E-4AA7-BD03-001DAFE87311}" presName="sibTrans" presStyleLbl="sibTrans2D1" presStyleIdx="1" presStyleCnt="4"/>
      <dgm:spPr/>
      <dgm:t>
        <a:bodyPr/>
        <a:lstStyle/>
        <a:p>
          <a:endParaRPr lang="es-CO"/>
        </a:p>
      </dgm:t>
    </dgm:pt>
    <dgm:pt modelId="{734A17C3-0604-409F-A1FC-DCEAAD5607EE}" type="pres">
      <dgm:prSet presAssocID="{AC221019-A293-420B-9CA1-850E2A2564BC}" presName="node" presStyleLbl="node1" presStyleIdx="2" presStyleCnt="4" custScaleX="152840">
        <dgm:presLayoutVars>
          <dgm:bulletEnabled val="1"/>
        </dgm:presLayoutVars>
      </dgm:prSet>
      <dgm:spPr/>
      <dgm:t>
        <a:bodyPr/>
        <a:lstStyle/>
        <a:p>
          <a:endParaRPr lang="es-CO"/>
        </a:p>
      </dgm:t>
    </dgm:pt>
    <dgm:pt modelId="{AE4EE368-52E2-4634-BAAC-D0EFD02A130C}" type="pres">
      <dgm:prSet presAssocID="{AC221019-A293-420B-9CA1-850E2A2564BC}" presName="dummy" presStyleCnt="0"/>
      <dgm:spPr/>
    </dgm:pt>
    <dgm:pt modelId="{464451E0-D98A-4076-BC17-BE60A0A1C5EF}" type="pres">
      <dgm:prSet presAssocID="{56CA3E54-1D22-4165-A0B6-65859641C2EC}" presName="sibTrans" presStyleLbl="sibTrans2D1" presStyleIdx="2" presStyleCnt="4"/>
      <dgm:spPr/>
      <dgm:t>
        <a:bodyPr/>
        <a:lstStyle/>
        <a:p>
          <a:endParaRPr lang="es-CO"/>
        </a:p>
      </dgm:t>
    </dgm:pt>
    <dgm:pt modelId="{0896729E-0BF3-4621-8F30-DCA3380D93EA}" type="pres">
      <dgm:prSet presAssocID="{6D857E6C-0151-4CD0-8209-57AC7CF85AF3}" presName="node" presStyleLbl="node1" presStyleIdx="3" presStyleCnt="4" custScaleX="152840">
        <dgm:presLayoutVars>
          <dgm:bulletEnabled val="1"/>
        </dgm:presLayoutVars>
      </dgm:prSet>
      <dgm:spPr/>
      <dgm:t>
        <a:bodyPr/>
        <a:lstStyle/>
        <a:p>
          <a:endParaRPr lang="es-CO"/>
        </a:p>
      </dgm:t>
    </dgm:pt>
    <dgm:pt modelId="{AB50A72C-1E81-4222-8A90-23B70F2A61A5}" type="pres">
      <dgm:prSet presAssocID="{6D857E6C-0151-4CD0-8209-57AC7CF85AF3}" presName="dummy" presStyleCnt="0"/>
      <dgm:spPr/>
    </dgm:pt>
    <dgm:pt modelId="{4D948784-DFD4-464C-9C9E-2CD06639CED8}" type="pres">
      <dgm:prSet presAssocID="{4E3DFFAE-97D7-46BA-A81E-F023DE8BDF42}" presName="sibTrans" presStyleLbl="sibTrans2D1" presStyleIdx="3" presStyleCnt="4"/>
      <dgm:spPr/>
      <dgm:t>
        <a:bodyPr/>
        <a:lstStyle/>
        <a:p>
          <a:endParaRPr lang="es-CO"/>
        </a:p>
      </dgm:t>
    </dgm:pt>
  </dgm:ptLst>
  <dgm:cxnLst>
    <dgm:cxn modelId="{2EB0FDEE-A697-45C3-91B9-99230BBFC6A6}" srcId="{0DF60210-804E-4C06-AC5F-27647BBE22B8}" destId="{6D857E6C-0151-4CD0-8209-57AC7CF85AF3}" srcOrd="3" destOrd="0" parTransId="{6A8C9439-8374-4DF5-B335-B70A59DAE99A}" sibTransId="{4E3DFFAE-97D7-46BA-A81E-F023DE8BDF42}"/>
    <dgm:cxn modelId="{03A32121-AFD2-4570-8DFA-B2165DEBC942}" srcId="{0DF60210-804E-4C06-AC5F-27647BBE22B8}" destId="{AC221019-A293-420B-9CA1-850E2A2564BC}" srcOrd="2" destOrd="0" parTransId="{C05609D8-DAAB-4056-9149-006868C31F39}" sibTransId="{56CA3E54-1D22-4165-A0B6-65859641C2EC}"/>
    <dgm:cxn modelId="{5990AA1A-4DA8-410C-A38D-0278F4ADD986}" srcId="{1AC05371-15D1-482F-B8D3-9CCB69792D55}" destId="{0DF60210-804E-4C06-AC5F-27647BBE22B8}" srcOrd="0" destOrd="0" parTransId="{D432988D-2956-4865-B931-AC33D0EB9E41}" sibTransId="{24A2D218-C45E-4C6E-A795-B29CCCCF1C2E}"/>
    <dgm:cxn modelId="{8EF41A47-CC36-4C64-B5C3-E596AC2D91C4}" type="presOf" srcId="{56C6DC11-D2EC-47B4-908A-0921A8DECFEB}" destId="{C50B038A-F3C0-4BA0-8A27-97EFF8D3E3EB}" srcOrd="0" destOrd="0" presId="urn:microsoft.com/office/officeart/2005/8/layout/radial6"/>
    <dgm:cxn modelId="{7642CD9A-7B58-4489-8163-C9C8084A3965}" srcId="{0DF60210-804E-4C06-AC5F-27647BBE22B8}" destId="{A56A7F9C-3974-41FF-80D9-4BD418CA1F00}" srcOrd="1" destOrd="0" parTransId="{1743BE0A-D252-45D4-9995-05029564DFDD}" sibTransId="{DA8811F8-111E-4AA7-BD03-001DAFE87311}"/>
    <dgm:cxn modelId="{A054A1D3-33A8-4299-B9E1-E675BFA2C5CF}" type="presOf" srcId="{1AC05371-15D1-482F-B8D3-9CCB69792D55}" destId="{87D29E62-764F-4E8E-9FE9-EEE8875A6012}" srcOrd="0" destOrd="0" presId="urn:microsoft.com/office/officeart/2005/8/layout/radial6"/>
    <dgm:cxn modelId="{101F5400-A3DF-4B9C-BF85-AC1FB4144FE3}" type="presOf" srcId="{AC221019-A293-420B-9CA1-850E2A2564BC}" destId="{734A17C3-0604-409F-A1FC-DCEAAD5607EE}" srcOrd="0" destOrd="0" presId="urn:microsoft.com/office/officeart/2005/8/layout/radial6"/>
    <dgm:cxn modelId="{72479338-C372-4ED8-BE53-8DE1614BE2D2}" type="presOf" srcId="{DA8811F8-111E-4AA7-BD03-001DAFE87311}" destId="{CF5290CB-6184-40E6-A769-397FB1E74814}" srcOrd="0" destOrd="0" presId="urn:microsoft.com/office/officeart/2005/8/layout/radial6"/>
    <dgm:cxn modelId="{D70819DD-4B08-446B-9919-5B18A01E9904}" type="presOf" srcId="{6D857E6C-0151-4CD0-8209-57AC7CF85AF3}" destId="{0896729E-0BF3-4621-8F30-DCA3380D93EA}" srcOrd="0" destOrd="0" presId="urn:microsoft.com/office/officeart/2005/8/layout/radial6"/>
    <dgm:cxn modelId="{1A3D7046-B540-453C-8BCB-02222ADC4DEA}" type="presOf" srcId="{56CA3E54-1D22-4165-A0B6-65859641C2EC}" destId="{464451E0-D98A-4076-BC17-BE60A0A1C5EF}" srcOrd="0" destOrd="0" presId="urn:microsoft.com/office/officeart/2005/8/layout/radial6"/>
    <dgm:cxn modelId="{D5AD2418-2DD3-4981-81A7-360B44B12E2F}" srcId="{0DF60210-804E-4C06-AC5F-27647BBE22B8}" destId="{F1B0A6B8-0FFC-4E91-8CC6-EC0EC7CEE6B7}" srcOrd="0" destOrd="0" parTransId="{1AF953C6-D410-496A-A55A-48C671A12E08}" sibTransId="{56C6DC11-D2EC-47B4-908A-0921A8DECFEB}"/>
    <dgm:cxn modelId="{F0BBA6FA-6BA0-41F1-ABA1-20B2228021AE}" type="presOf" srcId="{4E3DFFAE-97D7-46BA-A81E-F023DE8BDF42}" destId="{4D948784-DFD4-464C-9C9E-2CD06639CED8}" srcOrd="0" destOrd="0" presId="urn:microsoft.com/office/officeart/2005/8/layout/radial6"/>
    <dgm:cxn modelId="{C830E915-C9AE-4392-B6EE-A5182161320C}" type="presOf" srcId="{A56A7F9C-3974-41FF-80D9-4BD418CA1F00}" destId="{FCFAB081-A945-44E3-A613-F4EE940BF319}" srcOrd="0" destOrd="0" presId="urn:microsoft.com/office/officeart/2005/8/layout/radial6"/>
    <dgm:cxn modelId="{5C012A35-350E-4AC5-B4BC-49EC262F04D7}" type="presOf" srcId="{0DF60210-804E-4C06-AC5F-27647BBE22B8}" destId="{5CB1DC94-6952-47C0-BF10-678A2EA6B53C}" srcOrd="0" destOrd="0" presId="urn:microsoft.com/office/officeart/2005/8/layout/radial6"/>
    <dgm:cxn modelId="{D7E86886-0E25-450D-9B01-00DA780E27FD}" type="presOf" srcId="{F1B0A6B8-0FFC-4E91-8CC6-EC0EC7CEE6B7}" destId="{5EA97D74-679D-4194-B334-D10402AA4057}" srcOrd="0" destOrd="0" presId="urn:microsoft.com/office/officeart/2005/8/layout/radial6"/>
    <dgm:cxn modelId="{DBB635C0-8D43-471A-BB14-098DE5DDEC62}" type="presParOf" srcId="{87D29E62-764F-4E8E-9FE9-EEE8875A6012}" destId="{5CB1DC94-6952-47C0-BF10-678A2EA6B53C}" srcOrd="0" destOrd="0" presId="urn:microsoft.com/office/officeart/2005/8/layout/radial6"/>
    <dgm:cxn modelId="{0EBEA832-1031-4F83-89AA-B7EB7FC092A6}" type="presParOf" srcId="{87D29E62-764F-4E8E-9FE9-EEE8875A6012}" destId="{5EA97D74-679D-4194-B334-D10402AA4057}" srcOrd="1" destOrd="0" presId="urn:microsoft.com/office/officeart/2005/8/layout/radial6"/>
    <dgm:cxn modelId="{71FCC042-CB62-48AE-9103-37D0D9FBB391}" type="presParOf" srcId="{87D29E62-764F-4E8E-9FE9-EEE8875A6012}" destId="{F58C4D2A-00B0-4B30-918C-7F8B34C88CFC}" srcOrd="2" destOrd="0" presId="urn:microsoft.com/office/officeart/2005/8/layout/radial6"/>
    <dgm:cxn modelId="{D071D1F2-CBD3-4898-A3C6-CB5CD29D0420}" type="presParOf" srcId="{87D29E62-764F-4E8E-9FE9-EEE8875A6012}" destId="{C50B038A-F3C0-4BA0-8A27-97EFF8D3E3EB}" srcOrd="3" destOrd="0" presId="urn:microsoft.com/office/officeart/2005/8/layout/radial6"/>
    <dgm:cxn modelId="{6B30A6EA-2D68-4F77-9672-0786E01D598C}" type="presParOf" srcId="{87D29E62-764F-4E8E-9FE9-EEE8875A6012}" destId="{FCFAB081-A945-44E3-A613-F4EE940BF319}" srcOrd="4" destOrd="0" presId="urn:microsoft.com/office/officeart/2005/8/layout/radial6"/>
    <dgm:cxn modelId="{7E60BCC2-2FF3-4266-9196-56BFC74A7369}" type="presParOf" srcId="{87D29E62-764F-4E8E-9FE9-EEE8875A6012}" destId="{76C1A071-A6AC-4CD7-8DD0-34D76FDB77B5}" srcOrd="5" destOrd="0" presId="urn:microsoft.com/office/officeart/2005/8/layout/radial6"/>
    <dgm:cxn modelId="{C7D791E2-C816-4CCD-9C7E-1006A0179A02}" type="presParOf" srcId="{87D29E62-764F-4E8E-9FE9-EEE8875A6012}" destId="{CF5290CB-6184-40E6-A769-397FB1E74814}" srcOrd="6" destOrd="0" presId="urn:microsoft.com/office/officeart/2005/8/layout/radial6"/>
    <dgm:cxn modelId="{628ED39E-7E7A-42AE-B7D0-82DBBC9B82C8}" type="presParOf" srcId="{87D29E62-764F-4E8E-9FE9-EEE8875A6012}" destId="{734A17C3-0604-409F-A1FC-DCEAAD5607EE}" srcOrd="7" destOrd="0" presId="urn:microsoft.com/office/officeart/2005/8/layout/radial6"/>
    <dgm:cxn modelId="{0B44D8F9-4111-4322-AB48-E33985F91A7B}" type="presParOf" srcId="{87D29E62-764F-4E8E-9FE9-EEE8875A6012}" destId="{AE4EE368-52E2-4634-BAAC-D0EFD02A130C}" srcOrd="8" destOrd="0" presId="urn:microsoft.com/office/officeart/2005/8/layout/radial6"/>
    <dgm:cxn modelId="{136B1988-5FDE-4D5E-8701-C69AA4FB83D1}" type="presParOf" srcId="{87D29E62-764F-4E8E-9FE9-EEE8875A6012}" destId="{464451E0-D98A-4076-BC17-BE60A0A1C5EF}" srcOrd="9" destOrd="0" presId="urn:microsoft.com/office/officeart/2005/8/layout/radial6"/>
    <dgm:cxn modelId="{33141363-1237-4F7B-B06D-A4D6C8F83045}" type="presParOf" srcId="{87D29E62-764F-4E8E-9FE9-EEE8875A6012}" destId="{0896729E-0BF3-4621-8F30-DCA3380D93EA}" srcOrd="10" destOrd="0" presId="urn:microsoft.com/office/officeart/2005/8/layout/radial6"/>
    <dgm:cxn modelId="{CD50BAF6-342C-47FB-BDA2-BCFDCDE6D927}" type="presParOf" srcId="{87D29E62-764F-4E8E-9FE9-EEE8875A6012}" destId="{AB50A72C-1E81-4222-8A90-23B70F2A61A5}" srcOrd="11" destOrd="0" presId="urn:microsoft.com/office/officeart/2005/8/layout/radial6"/>
    <dgm:cxn modelId="{262B1AC8-40F5-4F41-98AC-514ACF2BBB04}" type="presParOf" srcId="{87D29E62-764F-4E8E-9FE9-EEE8875A6012}" destId="{4D948784-DFD4-464C-9C9E-2CD06639CED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59DBF7-C748-4A5A-80D0-B5C6878437E1}" type="doc">
      <dgm:prSet loTypeId="urn:microsoft.com/office/officeart/2005/8/layout/radial3" loCatId="cycle" qsTypeId="urn:microsoft.com/office/officeart/2005/8/quickstyle/3d4" qsCatId="3D" csTypeId="urn:microsoft.com/office/officeart/2005/8/colors/colorful1" csCatId="colorful" phldr="1"/>
      <dgm:spPr/>
      <dgm:t>
        <a:bodyPr/>
        <a:lstStyle/>
        <a:p>
          <a:endParaRPr lang="es-CO"/>
        </a:p>
      </dgm:t>
    </dgm:pt>
    <dgm:pt modelId="{7211D8C5-CF2A-41F3-9552-6F5228C64A60}">
      <dgm:prSet phldrT="[Texto]" custT="1"/>
      <dgm:spPr/>
      <dgm:t>
        <a:bodyPr/>
        <a:lstStyle/>
        <a:p>
          <a:r>
            <a:rPr lang="es-CO" sz="4400" b="1" dirty="0" smtClean="0"/>
            <a:t>Doctrina</a:t>
          </a:r>
          <a:br>
            <a:rPr lang="es-CO" sz="4400" b="1" dirty="0" smtClean="0"/>
          </a:br>
          <a:r>
            <a:rPr lang="es-CO" sz="1800" b="1" dirty="0" smtClean="0"/>
            <a:t>1 Tes 2:13</a:t>
          </a:r>
          <a:endParaRPr lang="es-CO" sz="4400" b="1" dirty="0"/>
        </a:p>
      </dgm:t>
    </dgm:pt>
    <dgm:pt modelId="{A3B77368-99E2-4886-BE55-5A47C7F5515C}" type="parTrans" cxnId="{87DB2FE8-BC07-4F6B-B4EB-F84889D22C30}">
      <dgm:prSet/>
      <dgm:spPr/>
      <dgm:t>
        <a:bodyPr/>
        <a:lstStyle/>
        <a:p>
          <a:endParaRPr lang="es-CO" b="1"/>
        </a:p>
      </dgm:t>
    </dgm:pt>
    <dgm:pt modelId="{DEF0B54D-4853-49B9-8FA8-517F5EFB737E}" type="sibTrans" cxnId="{87DB2FE8-BC07-4F6B-B4EB-F84889D22C30}">
      <dgm:prSet/>
      <dgm:spPr/>
      <dgm:t>
        <a:bodyPr/>
        <a:lstStyle/>
        <a:p>
          <a:endParaRPr lang="es-CO" b="1"/>
        </a:p>
      </dgm:t>
    </dgm:pt>
    <dgm:pt modelId="{5818299A-9809-4E88-A15F-6C0FAB48B191}">
      <dgm:prSet phldrT="[Texto]"/>
      <dgm:spPr/>
      <dgm:t>
        <a:bodyPr/>
        <a:lstStyle/>
        <a:p>
          <a:r>
            <a:rPr lang="es-CO" b="1" dirty="0" smtClean="0"/>
            <a:t>Dios Padre</a:t>
          </a:r>
          <a:endParaRPr lang="es-CO" b="1" dirty="0"/>
        </a:p>
      </dgm:t>
    </dgm:pt>
    <dgm:pt modelId="{0BE6186D-DDED-4FC7-AD3C-8B7E2387E6BD}" type="parTrans" cxnId="{BA2D78D2-89A1-4E39-8057-5492EE4C8643}">
      <dgm:prSet/>
      <dgm:spPr/>
      <dgm:t>
        <a:bodyPr/>
        <a:lstStyle/>
        <a:p>
          <a:endParaRPr lang="es-CO" b="1"/>
        </a:p>
      </dgm:t>
    </dgm:pt>
    <dgm:pt modelId="{BB9360FB-0B2C-463A-89C0-82B72D2ED673}" type="sibTrans" cxnId="{BA2D78D2-89A1-4E39-8057-5492EE4C8643}">
      <dgm:prSet/>
      <dgm:spPr/>
      <dgm:t>
        <a:bodyPr/>
        <a:lstStyle/>
        <a:p>
          <a:endParaRPr lang="es-CO" b="1"/>
        </a:p>
      </dgm:t>
    </dgm:pt>
    <dgm:pt modelId="{926DE75B-FF4A-4267-8AB0-B319B8C16AF1}">
      <dgm:prSet phldrT="[Texto]"/>
      <dgm:spPr/>
      <dgm:t>
        <a:bodyPr/>
        <a:lstStyle/>
        <a:p>
          <a:r>
            <a:rPr lang="es-CO" b="1" dirty="0" smtClean="0"/>
            <a:t>Dios Espíritu Santo</a:t>
          </a:r>
          <a:endParaRPr lang="es-CO" b="1" dirty="0"/>
        </a:p>
      </dgm:t>
    </dgm:pt>
    <dgm:pt modelId="{775A1E2D-F6C9-4F6D-8A62-E79A78B2A6F2}" type="parTrans" cxnId="{71993A3C-3981-40B9-9CAE-05860647072D}">
      <dgm:prSet/>
      <dgm:spPr/>
      <dgm:t>
        <a:bodyPr/>
        <a:lstStyle/>
        <a:p>
          <a:endParaRPr lang="es-CO" b="1"/>
        </a:p>
      </dgm:t>
    </dgm:pt>
    <dgm:pt modelId="{9A8726D7-43BA-42B9-B594-BC221C26C2C1}" type="sibTrans" cxnId="{71993A3C-3981-40B9-9CAE-05860647072D}">
      <dgm:prSet/>
      <dgm:spPr/>
      <dgm:t>
        <a:bodyPr/>
        <a:lstStyle/>
        <a:p>
          <a:endParaRPr lang="es-CO" b="1"/>
        </a:p>
      </dgm:t>
    </dgm:pt>
    <dgm:pt modelId="{261C4B6C-EEF8-450C-B76D-C06E063D9723}">
      <dgm:prSet phldrT="[Texto]"/>
      <dgm:spPr/>
      <dgm:t>
        <a:bodyPr/>
        <a:lstStyle/>
        <a:p>
          <a:r>
            <a:rPr lang="es-CO" b="1" dirty="0" smtClean="0"/>
            <a:t>Cristianos</a:t>
          </a:r>
          <a:endParaRPr lang="es-CO" b="1" dirty="0"/>
        </a:p>
      </dgm:t>
    </dgm:pt>
    <dgm:pt modelId="{ABDC7C55-5853-4C1E-A4E5-3668D7F50678}" type="parTrans" cxnId="{008DEECC-2852-4313-AB89-440498D1A461}">
      <dgm:prSet/>
      <dgm:spPr/>
      <dgm:t>
        <a:bodyPr/>
        <a:lstStyle/>
        <a:p>
          <a:endParaRPr lang="es-CO" b="1"/>
        </a:p>
      </dgm:t>
    </dgm:pt>
    <dgm:pt modelId="{9D073F20-0BD9-4D01-8475-4D7AA2EE8D97}" type="sibTrans" cxnId="{008DEECC-2852-4313-AB89-440498D1A461}">
      <dgm:prSet/>
      <dgm:spPr/>
      <dgm:t>
        <a:bodyPr/>
        <a:lstStyle/>
        <a:p>
          <a:endParaRPr lang="es-CO" b="1"/>
        </a:p>
      </dgm:t>
    </dgm:pt>
    <dgm:pt modelId="{4F440315-63FC-4787-8442-4F310351E26A}">
      <dgm:prSet phldrT="[Texto]"/>
      <dgm:spPr/>
      <dgm:t>
        <a:bodyPr/>
        <a:lstStyle/>
        <a:p>
          <a:r>
            <a:rPr lang="es-CO" b="1" dirty="0" smtClean="0"/>
            <a:t>Dios Hijo</a:t>
          </a:r>
          <a:endParaRPr lang="es-CO" b="1" dirty="0"/>
        </a:p>
      </dgm:t>
    </dgm:pt>
    <dgm:pt modelId="{613E07BA-9FBB-402B-BC48-0AB1BCB7EEB9}" type="parTrans" cxnId="{7BC25A39-11D7-4718-B714-2E7DC4DD18C7}">
      <dgm:prSet/>
      <dgm:spPr/>
      <dgm:t>
        <a:bodyPr/>
        <a:lstStyle/>
        <a:p>
          <a:endParaRPr lang="es-CO" b="1"/>
        </a:p>
      </dgm:t>
    </dgm:pt>
    <dgm:pt modelId="{40D4EFD1-F0D2-41F0-AC43-15209123614E}" type="sibTrans" cxnId="{7BC25A39-11D7-4718-B714-2E7DC4DD18C7}">
      <dgm:prSet/>
      <dgm:spPr/>
      <dgm:t>
        <a:bodyPr/>
        <a:lstStyle/>
        <a:p>
          <a:endParaRPr lang="es-CO" b="1"/>
        </a:p>
      </dgm:t>
    </dgm:pt>
    <dgm:pt modelId="{80670C3B-9E77-45AC-BA31-9668EB1C6648}" type="pres">
      <dgm:prSet presAssocID="{4159DBF7-C748-4A5A-80D0-B5C6878437E1}" presName="composite" presStyleCnt="0">
        <dgm:presLayoutVars>
          <dgm:chMax val="1"/>
          <dgm:dir/>
          <dgm:resizeHandles val="exact"/>
        </dgm:presLayoutVars>
      </dgm:prSet>
      <dgm:spPr/>
    </dgm:pt>
    <dgm:pt modelId="{7A100165-A235-4D8B-8A9B-720170E3B3B2}" type="pres">
      <dgm:prSet presAssocID="{4159DBF7-C748-4A5A-80D0-B5C6878437E1}" presName="radial" presStyleCnt="0">
        <dgm:presLayoutVars>
          <dgm:animLvl val="ctr"/>
        </dgm:presLayoutVars>
      </dgm:prSet>
      <dgm:spPr/>
    </dgm:pt>
    <dgm:pt modelId="{9FD556A0-FC8F-47CD-A3E0-BC8517464EC2}" type="pres">
      <dgm:prSet presAssocID="{7211D8C5-CF2A-41F3-9552-6F5228C64A60}" presName="centerShape" presStyleLbl="vennNode1" presStyleIdx="0" presStyleCnt="5" custScaleX="182963"/>
      <dgm:spPr/>
      <dgm:t>
        <a:bodyPr/>
        <a:lstStyle/>
        <a:p>
          <a:endParaRPr lang="es-CO"/>
        </a:p>
      </dgm:t>
    </dgm:pt>
    <dgm:pt modelId="{5428347F-2B58-444E-AC85-D259376C4704}" type="pres">
      <dgm:prSet presAssocID="{5818299A-9809-4E88-A15F-6C0FAB48B191}" presName="node" presStyleLbl="vennNode1" presStyleIdx="1" presStyleCnt="5" custScaleX="179594" custRadScaleRad="100027" custRadScaleInc="-1484">
        <dgm:presLayoutVars>
          <dgm:bulletEnabled val="1"/>
        </dgm:presLayoutVars>
      </dgm:prSet>
      <dgm:spPr/>
    </dgm:pt>
    <dgm:pt modelId="{C507EE3E-2AA7-491D-B059-9B3A25F21F85}" type="pres">
      <dgm:prSet presAssocID="{926DE75B-FF4A-4267-8AB0-B319B8C16AF1}" presName="node" presStyleLbl="vennNode1" presStyleIdx="2" presStyleCnt="5" custScaleX="179594" custRadScaleRad="174080">
        <dgm:presLayoutVars>
          <dgm:bulletEnabled val="1"/>
        </dgm:presLayoutVars>
      </dgm:prSet>
      <dgm:spPr/>
    </dgm:pt>
    <dgm:pt modelId="{5EAD499A-1E01-4A7C-B185-0EBBBCB1BF88}" type="pres">
      <dgm:prSet presAssocID="{261C4B6C-EEF8-450C-B76D-C06E063D9723}" presName="node" presStyleLbl="vennNode1" presStyleIdx="3" presStyleCnt="5" custScaleX="179594">
        <dgm:presLayoutVars>
          <dgm:bulletEnabled val="1"/>
        </dgm:presLayoutVars>
      </dgm:prSet>
      <dgm:spPr/>
      <dgm:t>
        <a:bodyPr/>
        <a:lstStyle/>
        <a:p>
          <a:endParaRPr lang="es-CO"/>
        </a:p>
      </dgm:t>
    </dgm:pt>
    <dgm:pt modelId="{90061496-7CD0-446B-BD3D-36E3C97917C3}" type="pres">
      <dgm:prSet presAssocID="{4F440315-63FC-4787-8442-4F310351E26A}" presName="node" presStyleLbl="vennNode1" presStyleIdx="4" presStyleCnt="5" custScaleX="179594" custRadScaleRad="160819">
        <dgm:presLayoutVars>
          <dgm:bulletEnabled val="1"/>
        </dgm:presLayoutVars>
      </dgm:prSet>
      <dgm:spPr/>
    </dgm:pt>
  </dgm:ptLst>
  <dgm:cxnLst>
    <dgm:cxn modelId="{9C5C987D-D9C3-4282-9D79-B86C2DD32338}" type="presOf" srcId="{4F440315-63FC-4787-8442-4F310351E26A}" destId="{90061496-7CD0-446B-BD3D-36E3C97917C3}" srcOrd="0" destOrd="0" presId="urn:microsoft.com/office/officeart/2005/8/layout/radial3"/>
    <dgm:cxn modelId="{3EE37268-1076-4528-B7AA-27B870AEF8A8}" type="presOf" srcId="{261C4B6C-EEF8-450C-B76D-C06E063D9723}" destId="{5EAD499A-1E01-4A7C-B185-0EBBBCB1BF88}" srcOrd="0" destOrd="0" presId="urn:microsoft.com/office/officeart/2005/8/layout/radial3"/>
    <dgm:cxn modelId="{CD61D5CF-2EE9-4FB4-9F58-A20CE64BF0E9}" type="presOf" srcId="{926DE75B-FF4A-4267-8AB0-B319B8C16AF1}" destId="{C507EE3E-2AA7-491D-B059-9B3A25F21F85}" srcOrd="0" destOrd="0" presId="urn:microsoft.com/office/officeart/2005/8/layout/radial3"/>
    <dgm:cxn modelId="{7BC25A39-11D7-4718-B714-2E7DC4DD18C7}" srcId="{7211D8C5-CF2A-41F3-9552-6F5228C64A60}" destId="{4F440315-63FC-4787-8442-4F310351E26A}" srcOrd="3" destOrd="0" parTransId="{613E07BA-9FBB-402B-BC48-0AB1BCB7EEB9}" sibTransId="{40D4EFD1-F0D2-41F0-AC43-15209123614E}"/>
    <dgm:cxn modelId="{008DEECC-2852-4313-AB89-440498D1A461}" srcId="{7211D8C5-CF2A-41F3-9552-6F5228C64A60}" destId="{261C4B6C-EEF8-450C-B76D-C06E063D9723}" srcOrd="2" destOrd="0" parTransId="{ABDC7C55-5853-4C1E-A4E5-3668D7F50678}" sibTransId="{9D073F20-0BD9-4D01-8475-4D7AA2EE8D97}"/>
    <dgm:cxn modelId="{BA2D78D2-89A1-4E39-8057-5492EE4C8643}" srcId="{7211D8C5-CF2A-41F3-9552-6F5228C64A60}" destId="{5818299A-9809-4E88-A15F-6C0FAB48B191}" srcOrd="0" destOrd="0" parTransId="{0BE6186D-DDED-4FC7-AD3C-8B7E2387E6BD}" sibTransId="{BB9360FB-0B2C-463A-89C0-82B72D2ED673}"/>
    <dgm:cxn modelId="{3F54B3DD-BB10-4590-B008-0B7DB0BD387A}" type="presOf" srcId="{4159DBF7-C748-4A5A-80D0-B5C6878437E1}" destId="{80670C3B-9E77-45AC-BA31-9668EB1C6648}" srcOrd="0" destOrd="0" presId="urn:microsoft.com/office/officeart/2005/8/layout/radial3"/>
    <dgm:cxn modelId="{9BCCC63E-8F0E-42B3-8F88-852F4ACF5ACF}" type="presOf" srcId="{5818299A-9809-4E88-A15F-6C0FAB48B191}" destId="{5428347F-2B58-444E-AC85-D259376C4704}" srcOrd="0" destOrd="0" presId="urn:microsoft.com/office/officeart/2005/8/layout/radial3"/>
    <dgm:cxn modelId="{87DB2FE8-BC07-4F6B-B4EB-F84889D22C30}" srcId="{4159DBF7-C748-4A5A-80D0-B5C6878437E1}" destId="{7211D8C5-CF2A-41F3-9552-6F5228C64A60}" srcOrd="0" destOrd="0" parTransId="{A3B77368-99E2-4886-BE55-5A47C7F5515C}" sibTransId="{DEF0B54D-4853-49B9-8FA8-517F5EFB737E}"/>
    <dgm:cxn modelId="{BB0F7747-B650-44D6-998D-EF8A3717FD7C}" type="presOf" srcId="{7211D8C5-CF2A-41F3-9552-6F5228C64A60}" destId="{9FD556A0-FC8F-47CD-A3E0-BC8517464EC2}" srcOrd="0" destOrd="0" presId="urn:microsoft.com/office/officeart/2005/8/layout/radial3"/>
    <dgm:cxn modelId="{71993A3C-3981-40B9-9CAE-05860647072D}" srcId="{7211D8C5-CF2A-41F3-9552-6F5228C64A60}" destId="{926DE75B-FF4A-4267-8AB0-B319B8C16AF1}" srcOrd="1" destOrd="0" parTransId="{775A1E2D-F6C9-4F6D-8A62-E79A78B2A6F2}" sibTransId="{9A8726D7-43BA-42B9-B594-BC221C26C2C1}"/>
    <dgm:cxn modelId="{89254260-AA3E-4042-96A5-5C4778E99113}" type="presParOf" srcId="{80670C3B-9E77-45AC-BA31-9668EB1C6648}" destId="{7A100165-A235-4D8B-8A9B-720170E3B3B2}" srcOrd="0" destOrd="0" presId="urn:microsoft.com/office/officeart/2005/8/layout/radial3"/>
    <dgm:cxn modelId="{A401AAB7-46C3-4FE1-A54C-9ABDE80B4506}" type="presParOf" srcId="{7A100165-A235-4D8B-8A9B-720170E3B3B2}" destId="{9FD556A0-FC8F-47CD-A3E0-BC8517464EC2}" srcOrd="0" destOrd="0" presId="urn:microsoft.com/office/officeart/2005/8/layout/radial3"/>
    <dgm:cxn modelId="{D86C5A28-2E5B-4F53-9C10-76B303B1761C}" type="presParOf" srcId="{7A100165-A235-4D8B-8A9B-720170E3B3B2}" destId="{5428347F-2B58-444E-AC85-D259376C4704}" srcOrd="1" destOrd="0" presId="urn:microsoft.com/office/officeart/2005/8/layout/radial3"/>
    <dgm:cxn modelId="{6B3859AD-E72F-41EE-8F4F-1AA2F325088D}" type="presParOf" srcId="{7A100165-A235-4D8B-8A9B-720170E3B3B2}" destId="{C507EE3E-2AA7-491D-B059-9B3A25F21F85}" srcOrd="2" destOrd="0" presId="urn:microsoft.com/office/officeart/2005/8/layout/radial3"/>
    <dgm:cxn modelId="{92549504-8C5E-4694-849A-B6CEAC04CEE6}" type="presParOf" srcId="{7A100165-A235-4D8B-8A9B-720170E3B3B2}" destId="{5EAD499A-1E01-4A7C-B185-0EBBBCB1BF88}" srcOrd="3" destOrd="0" presId="urn:microsoft.com/office/officeart/2005/8/layout/radial3"/>
    <dgm:cxn modelId="{58D6D00C-E9FA-418D-9B83-4AA0A366B701}" type="presParOf" srcId="{7A100165-A235-4D8B-8A9B-720170E3B3B2}" destId="{90061496-7CD0-446B-BD3D-36E3C97917C3}"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48784-DFD4-464C-9C9E-2CD06639CED8}">
      <dsp:nvSpPr>
        <dsp:cNvPr id="0" name=""/>
        <dsp:cNvSpPr/>
      </dsp:nvSpPr>
      <dsp:spPr>
        <a:xfrm>
          <a:off x="1326847" y="745512"/>
          <a:ext cx="4979153" cy="4979153"/>
        </a:xfrm>
        <a:prstGeom prst="blockArc">
          <a:avLst>
            <a:gd name="adj1" fmla="val 10800000"/>
            <a:gd name="adj2" fmla="val 16200000"/>
            <a:gd name="adj3" fmla="val 4633"/>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64451E0-D98A-4076-BC17-BE60A0A1C5EF}">
      <dsp:nvSpPr>
        <dsp:cNvPr id="0" name=""/>
        <dsp:cNvSpPr/>
      </dsp:nvSpPr>
      <dsp:spPr>
        <a:xfrm>
          <a:off x="1326847" y="745512"/>
          <a:ext cx="4979153" cy="4979153"/>
        </a:xfrm>
        <a:prstGeom prst="blockArc">
          <a:avLst>
            <a:gd name="adj1" fmla="val 5400000"/>
            <a:gd name="adj2" fmla="val 10800000"/>
            <a:gd name="adj3" fmla="val 4633"/>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F5290CB-6184-40E6-A769-397FB1E74814}">
      <dsp:nvSpPr>
        <dsp:cNvPr id="0" name=""/>
        <dsp:cNvSpPr/>
      </dsp:nvSpPr>
      <dsp:spPr>
        <a:xfrm>
          <a:off x="1326847" y="745512"/>
          <a:ext cx="4979153" cy="4979153"/>
        </a:xfrm>
        <a:prstGeom prst="blockArc">
          <a:avLst>
            <a:gd name="adj1" fmla="val 0"/>
            <a:gd name="adj2" fmla="val 5400000"/>
            <a:gd name="adj3" fmla="val 4633"/>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50B038A-F3C0-4BA0-8A27-97EFF8D3E3EB}">
      <dsp:nvSpPr>
        <dsp:cNvPr id="0" name=""/>
        <dsp:cNvSpPr/>
      </dsp:nvSpPr>
      <dsp:spPr>
        <a:xfrm>
          <a:off x="1326847" y="745512"/>
          <a:ext cx="4979153" cy="4979153"/>
        </a:xfrm>
        <a:prstGeom prst="blockArc">
          <a:avLst>
            <a:gd name="adj1" fmla="val 16200000"/>
            <a:gd name="adj2" fmla="val 0"/>
            <a:gd name="adj3" fmla="val 4633"/>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CB1DC94-6952-47C0-BF10-678A2EA6B53C}">
      <dsp:nvSpPr>
        <dsp:cNvPr id="0" name=""/>
        <dsp:cNvSpPr/>
      </dsp:nvSpPr>
      <dsp:spPr>
        <a:xfrm>
          <a:off x="2672242" y="2090907"/>
          <a:ext cx="2288363" cy="228836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s-CO" sz="4000" kern="1200" dirty="0" smtClean="0"/>
            <a:t>Unidad</a:t>
          </a:r>
          <a:endParaRPr lang="es-CO" sz="4000" kern="1200" dirty="0"/>
        </a:p>
      </dsp:txBody>
      <dsp:txXfrm>
        <a:off x="3007365" y="2426030"/>
        <a:ext cx="1618117" cy="1618117"/>
      </dsp:txXfrm>
    </dsp:sp>
    <dsp:sp modelId="{5EA97D74-679D-4194-B334-D10402AA4057}">
      <dsp:nvSpPr>
        <dsp:cNvPr id="0" name=""/>
        <dsp:cNvSpPr/>
      </dsp:nvSpPr>
      <dsp:spPr>
        <a:xfrm>
          <a:off x="2592287" y="2252"/>
          <a:ext cx="2448274" cy="160185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O" sz="2000" b="1" kern="1200" dirty="0" smtClean="0"/>
            <a:t>Mandamiento</a:t>
          </a:r>
          <a:endParaRPr lang="es-CO" sz="2000" b="1" kern="1200" dirty="0"/>
        </a:p>
      </dsp:txBody>
      <dsp:txXfrm>
        <a:off x="2950828" y="236838"/>
        <a:ext cx="1731192" cy="1132682"/>
      </dsp:txXfrm>
    </dsp:sp>
    <dsp:sp modelId="{FCFAB081-A945-44E3-A613-F4EE940BF319}">
      <dsp:nvSpPr>
        <dsp:cNvPr id="0" name=""/>
        <dsp:cNvSpPr/>
      </dsp:nvSpPr>
      <dsp:spPr>
        <a:xfrm>
          <a:off x="5024196" y="2434162"/>
          <a:ext cx="2448274" cy="1601854"/>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O" sz="2000" b="1" kern="1200" dirty="0" smtClean="0"/>
            <a:t>Amor</a:t>
          </a:r>
          <a:endParaRPr lang="es-CO" sz="2000" b="1" kern="1200" dirty="0"/>
        </a:p>
      </dsp:txBody>
      <dsp:txXfrm>
        <a:off x="5382737" y="2668748"/>
        <a:ext cx="1731192" cy="1132682"/>
      </dsp:txXfrm>
    </dsp:sp>
    <dsp:sp modelId="{734A17C3-0604-409F-A1FC-DCEAAD5607EE}">
      <dsp:nvSpPr>
        <dsp:cNvPr id="0" name=""/>
        <dsp:cNvSpPr/>
      </dsp:nvSpPr>
      <dsp:spPr>
        <a:xfrm>
          <a:off x="2592287" y="4866071"/>
          <a:ext cx="2448274" cy="160185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O" sz="2000" b="1" kern="1200" dirty="0" smtClean="0"/>
            <a:t>Prosperidad</a:t>
          </a:r>
          <a:endParaRPr lang="es-CO" sz="2000" b="1" kern="1200" dirty="0"/>
        </a:p>
      </dsp:txBody>
      <dsp:txXfrm>
        <a:off x="2950828" y="5100657"/>
        <a:ext cx="1731192" cy="1132682"/>
      </dsp:txXfrm>
    </dsp:sp>
    <dsp:sp modelId="{0896729E-0BF3-4621-8F30-DCA3380D93EA}">
      <dsp:nvSpPr>
        <dsp:cNvPr id="0" name=""/>
        <dsp:cNvSpPr/>
      </dsp:nvSpPr>
      <dsp:spPr>
        <a:xfrm>
          <a:off x="160377" y="2434162"/>
          <a:ext cx="2448274" cy="160185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O" sz="2000" b="1" kern="1200" dirty="0" smtClean="0"/>
            <a:t>Salvación</a:t>
          </a:r>
          <a:endParaRPr lang="es-CO" sz="2000" b="1" kern="1200" dirty="0"/>
        </a:p>
      </dsp:txBody>
      <dsp:txXfrm>
        <a:off x="518918" y="2668748"/>
        <a:ext cx="1731192" cy="11326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556A0-FC8F-47CD-A3E0-BC8517464EC2}">
      <dsp:nvSpPr>
        <dsp:cNvPr id="0" name=""/>
        <dsp:cNvSpPr/>
      </dsp:nvSpPr>
      <dsp:spPr>
        <a:xfrm>
          <a:off x="939700" y="843955"/>
          <a:ext cx="3712542" cy="2029121"/>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s-CO" sz="4400" b="1" kern="1200" dirty="0" smtClean="0"/>
            <a:t>Doctrina</a:t>
          </a:r>
          <a:br>
            <a:rPr lang="es-CO" sz="4400" b="1" kern="1200" dirty="0" smtClean="0"/>
          </a:br>
          <a:r>
            <a:rPr lang="es-CO" sz="1800" b="1" kern="1200" dirty="0" smtClean="0"/>
            <a:t>1 Tes 2:13</a:t>
          </a:r>
          <a:endParaRPr lang="es-CO" sz="4400" b="1" kern="1200" dirty="0"/>
        </a:p>
      </dsp:txBody>
      <dsp:txXfrm>
        <a:off x="1483389" y="1141113"/>
        <a:ext cx="2625164" cy="1434805"/>
      </dsp:txXfrm>
    </dsp:sp>
    <dsp:sp modelId="{5428347F-2B58-444E-AC85-D259376C4704}">
      <dsp:nvSpPr>
        <dsp:cNvPr id="0" name=""/>
        <dsp:cNvSpPr/>
      </dsp:nvSpPr>
      <dsp:spPr>
        <a:xfrm>
          <a:off x="1853436" y="575"/>
          <a:ext cx="1822090" cy="1014560"/>
        </a:xfrm>
        <a:prstGeom prst="ellipse">
          <a:avLst/>
        </a:prstGeom>
        <a:solidFill>
          <a:schemeClr val="accent3">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O" sz="1800" b="1" kern="1200" dirty="0" smtClean="0"/>
            <a:t>Dios Padre</a:t>
          </a:r>
          <a:endParaRPr lang="es-CO" sz="1800" b="1" kern="1200" dirty="0"/>
        </a:p>
      </dsp:txBody>
      <dsp:txXfrm>
        <a:off x="2120275" y="149154"/>
        <a:ext cx="1288412" cy="717402"/>
      </dsp:txXfrm>
    </dsp:sp>
    <dsp:sp modelId="{C507EE3E-2AA7-491D-B059-9B3A25F21F85}">
      <dsp:nvSpPr>
        <dsp:cNvPr id="0" name=""/>
        <dsp:cNvSpPr/>
      </dsp:nvSpPr>
      <dsp:spPr>
        <a:xfrm>
          <a:off x="3769853" y="1351235"/>
          <a:ext cx="1822090" cy="1014560"/>
        </a:xfrm>
        <a:prstGeom prst="ellipse">
          <a:avLst/>
        </a:prstGeom>
        <a:solidFill>
          <a:schemeClr val="accent4">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O" sz="1800" b="1" kern="1200" dirty="0" smtClean="0"/>
            <a:t>Dios Espíritu Santo</a:t>
          </a:r>
          <a:endParaRPr lang="es-CO" sz="1800" b="1" kern="1200" dirty="0"/>
        </a:p>
      </dsp:txBody>
      <dsp:txXfrm>
        <a:off x="4036692" y="1499814"/>
        <a:ext cx="1288412" cy="717402"/>
      </dsp:txXfrm>
    </dsp:sp>
    <dsp:sp modelId="{5EAD499A-1E01-4A7C-B185-0EBBBCB1BF88}">
      <dsp:nvSpPr>
        <dsp:cNvPr id="0" name=""/>
        <dsp:cNvSpPr/>
      </dsp:nvSpPr>
      <dsp:spPr>
        <a:xfrm>
          <a:off x="1884926" y="2701897"/>
          <a:ext cx="1822090" cy="1014560"/>
        </a:xfrm>
        <a:prstGeom prst="ellipse">
          <a:avLst/>
        </a:prstGeom>
        <a:solidFill>
          <a:schemeClr val="accent5">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O" sz="1800" b="1" kern="1200" dirty="0" smtClean="0"/>
            <a:t>Cristianos</a:t>
          </a:r>
          <a:endParaRPr lang="es-CO" sz="1800" b="1" kern="1200" dirty="0"/>
        </a:p>
      </dsp:txBody>
      <dsp:txXfrm>
        <a:off x="2151765" y="2850476"/>
        <a:ext cx="1288412" cy="717402"/>
      </dsp:txXfrm>
    </dsp:sp>
    <dsp:sp modelId="{90061496-7CD0-446B-BD3D-36E3C97917C3}">
      <dsp:nvSpPr>
        <dsp:cNvPr id="0" name=""/>
        <dsp:cNvSpPr/>
      </dsp:nvSpPr>
      <dsp:spPr>
        <a:xfrm>
          <a:off x="0" y="1351235"/>
          <a:ext cx="1822090" cy="1014560"/>
        </a:xfrm>
        <a:prstGeom prst="ellipse">
          <a:avLst/>
        </a:prstGeom>
        <a:solidFill>
          <a:schemeClr val="accent6">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O" sz="1800" b="1" kern="1200" dirty="0" smtClean="0"/>
            <a:t>Dios Hijo</a:t>
          </a:r>
          <a:endParaRPr lang="es-CO" sz="1800" b="1" kern="1200" dirty="0"/>
        </a:p>
      </dsp:txBody>
      <dsp:txXfrm>
        <a:off x="266839" y="1499814"/>
        <a:ext cx="1288412" cy="71740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sz="8000"/>
            </a:lvl1pPr>
          </a:lstStyle>
          <a:p>
            <a:r>
              <a:rPr lang="es-ES" smtClean="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19416299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37335578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6608675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r">
              <a:defRPr/>
            </a:lvl1pPr>
          </a:lstStyle>
          <a:p>
            <a:r>
              <a:rPr lang="es-ES" smtClean="0"/>
              <a:t>Haga clic para modificar el estilo de título del patrón</a:t>
            </a:r>
            <a:endParaRPr lang="es-CO"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7454817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3896497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36152313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32718361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21886172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18037259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1398289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15D94D-B590-4E2D-95D8-0ABC67ADE8F9}" type="datetimeFigureOut">
              <a:rPr lang="es-CO" smtClean="0"/>
              <a:t>24/12/2012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AF410E1-9D10-46D9-AA14-36205FD43238}" type="slidenum">
              <a:rPr lang="es-CO" smtClean="0"/>
              <a:t>‹Nº›</a:t>
            </a:fld>
            <a:endParaRPr lang="es-CO"/>
          </a:p>
        </p:txBody>
      </p:sp>
    </p:spTree>
    <p:extLst>
      <p:ext uri="{BB962C8B-B14F-4D97-AF65-F5344CB8AC3E}">
        <p14:creationId xmlns:p14="http://schemas.microsoft.com/office/powerpoint/2010/main" val="42199688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5D94D-B590-4E2D-95D8-0ABC67ADE8F9}" type="datetimeFigureOut">
              <a:rPr lang="es-CO" smtClean="0"/>
              <a:t>24/12/2012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410E1-9D10-46D9-AA14-36205FD43238}" type="slidenum">
              <a:rPr lang="es-CO" smtClean="0"/>
              <a:t>‹Nº›</a:t>
            </a:fld>
            <a:endParaRPr lang="es-CO"/>
          </a:p>
        </p:txBody>
      </p:sp>
    </p:spTree>
    <p:extLst>
      <p:ext uri="{BB962C8B-B14F-4D97-AF65-F5344CB8AC3E}">
        <p14:creationId xmlns:p14="http://schemas.microsoft.com/office/powerpoint/2010/main" val="3829684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txStyles>
    <p:titleStyle>
      <a:lvl1pPr algn="r" defTabSz="914400" rtl="0" eaLnBrk="1" latinLnBrk="0" hangingPunct="1">
        <a:spcBef>
          <a:spcPct val="0"/>
        </a:spcBef>
        <a:buNone/>
        <a:defRPr sz="6600" b="1" kern="1200">
          <a:solidFill>
            <a:schemeClr val="tx1"/>
          </a:solidFill>
          <a:effectLst>
            <a:outerShdw blurRad="38100" dist="38100" dir="2700000" algn="tl">
              <a:srgbClr val="000000">
                <a:alpha val="43137"/>
              </a:srgbClr>
            </a:outerShdw>
          </a:effectLst>
          <a:latin typeface="Vijaya" pitchFamily="34" charset="0"/>
          <a:ea typeface="+mj-ea"/>
          <a:cs typeface="Vijaya" pitchFamily="34"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tx1"/>
          </a:solidFill>
          <a:latin typeface="Vijaya" pitchFamily="34" charset="0"/>
          <a:ea typeface="+mn-ea"/>
          <a:cs typeface="Vijaya" pitchFamily="34" charset="0"/>
        </a:defRPr>
      </a:lvl1pPr>
      <a:lvl2pPr marL="742950" indent="-285750" algn="l" defTabSz="914400" rtl="0" eaLnBrk="1" latinLnBrk="0" hangingPunct="1">
        <a:spcBef>
          <a:spcPct val="20000"/>
        </a:spcBef>
        <a:buFont typeface="Arial" pitchFamily="34" charset="0"/>
        <a:buChar char="–"/>
        <a:defRPr sz="2800" b="0" kern="1200">
          <a:solidFill>
            <a:schemeClr val="tx1"/>
          </a:solidFill>
          <a:latin typeface="Vijaya" pitchFamily="34" charset="0"/>
          <a:ea typeface="+mn-ea"/>
          <a:cs typeface="Vijaya" pitchFamily="34" charset="0"/>
        </a:defRPr>
      </a:lvl2pPr>
      <a:lvl3pPr marL="1143000" indent="-228600" algn="l" defTabSz="914400" rtl="0" eaLnBrk="1" latinLnBrk="0" hangingPunct="1">
        <a:spcBef>
          <a:spcPct val="20000"/>
        </a:spcBef>
        <a:buFont typeface="Arial" pitchFamily="34" charset="0"/>
        <a:buChar char="•"/>
        <a:defRPr sz="2400" b="0" kern="1200">
          <a:solidFill>
            <a:schemeClr val="tx1"/>
          </a:solidFill>
          <a:latin typeface="Vijaya" pitchFamily="34" charset="0"/>
          <a:ea typeface="+mn-ea"/>
          <a:cs typeface="Vijaya" pitchFamily="34" charset="0"/>
        </a:defRPr>
      </a:lvl3pPr>
      <a:lvl4pPr marL="1600200" indent="-228600" algn="l" defTabSz="914400" rtl="0" eaLnBrk="1" latinLnBrk="0" hangingPunct="1">
        <a:spcBef>
          <a:spcPct val="20000"/>
        </a:spcBef>
        <a:buFont typeface="Arial" pitchFamily="34" charset="0"/>
        <a:buChar char="–"/>
        <a:defRPr sz="2000" b="0" kern="1200">
          <a:solidFill>
            <a:schemeClr val="tx1"/>
          </a:solidFill>
          <a:latin typeface="Vijaya" pitchFamily="34" charset="0"/>
          <a:ea typeface="+mn-ea"/>
          <a:cs typeface="Vijaya" pitchFamily="34" charset="0"/>
        </a:defRPr>
      </a:lvl4pPr>
      <a:lvl5pPr marL="2057400" indent="-228600" algn="l" defTabSz="914400" rtl="0" eaLnBrk="1" latinLnBrk="0" hangingPunct="1">
        <a:spcBef>
          <a:spcPct val="20000"/>
        </a:spcBef>
        <a:buFont typeface="Arial" pitchFamily="34" charset="0"/>
        <a:buChar char="»"/>
        <a:defRPr sz="2000" b="0" kern="1200">
          <a:solidFill>
            <a:schemeClr val="tx1"/>
          </a:solidFill>
          <a:latin typeface="Vijaya" pitchFamily="34" charset="0"/>
          <a:ea typeface="+mn-ea"/>
          <a:cs typeface="Vijay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quiconfelipetorres.jimd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sz="11500" dirty="0" smtClean="0"/>
              <a:t>La Unidad</a:t>
            </a:r>
            <a:endParaRPr lang="es-CO" sz="11500" dirty="0"/>
          </a:p>
        </p:txBody>
      </p:sp>
      <p:sp>
        <p:nvSpPr>
          <p:cNvPr id="3" name="2 Subtítulo"/>
          <p:cNvSpPr>
            <a:spLocks noGrp="1"/>
          </p:cNvSpPr>
          <p:nvPr>
            <p:ph type="subTitle" idx="1"/>
          </p:nvPr>
        </p:nvSpPr>
        <p:spPr>
          <a:xfrm>
            <a:off x="1443608" y="3260576"/>
            <a:ext cx="7088832" cy="1752600"/>
          </a:xfrm>
        </p:spPr>
        <p:txBody>
          <a:bodyPr/>
          <a:lstStyle/>
          <a:p>
            <a:pPr algn="r"/>
            <a:r>
              <a:rPr lang="es-CO" b="1" dirty="0" smtClean="0">
                <a:solidFill>
                  <a:srgbClr val="FF0000"/>
                </a:solidFill>
              </a:rPr>
              <a:t>Vinculo para lograr ser luz en el mundo</a:t>
            </a:r>
            <a:endParaRPr lang="es-CO" b="1" dirty="0">
              <a:solidFill>
                <a:srgbClr val="FF0000"/>
              </a:solidFill>
            </a:endParaRPr>
          </a:p>
        </p:txBody>
      </p:sp>
      <p:sp>
        <p:nvSpPr>
          <p:cNvPr id="4" name="3 CuadroTexto"/>
          <p:cNvSpPr txBox="1"/>
          <p:nvPr/>
        </p:nvSpPr>
        <p:spPr>
          <a:xfrm>
            <a:off x="5004048" y="6377710"/>
            <a:ext cx="4032447" cy="369332"/>
          </a:xfrm>
          <a:prstGeom prst="rect">
            <a:avLst/>
          </a:prstGeom>
          <a:noFill/>
        </p:spPr>
        <p:txBody>
          <a:bodyPr wrap="square" rtlCol="0">
            <a:spAutoFit/>
          </a:bodyPr>
          <a:lstStyle/>
          <a:p>
            <a:pPr algn="r"/>
            <a:r>
              <a:rPr lang="es-CO" i="1" dirty="0" smtClean="0">
                <a:hlinkClick r:id="rId2"/>
              </a:rPr>
              <a:t>http://aquiconfelipetorres.jimdo.com/</a:t>
            </a:r>
            <a:endParaRPr lang="es-CO" i="1" dirty="0"/>
          </a:p>
        </p:txBody>
      </p:sp>
    </p:spTree>
    <p:extLst>
      <p:ext uri="{BB962C8B-B14F-4D97-AF65-F5344CB8AC3E}">
        <p14:creationId xmlns:p14="http://schemas.microsoft.com/office/powerpoint/2010/main" val="36831356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Unidad Prospera !</a:t>
            </a:r>
            <a:endParaRPr lang="es-CO" dirty="0"/>
          </a:p>
        </p:txBody>
      </p:sp>
      <p:sp>
        <p:nvSpPr>
          <p:cNvPr id="3" name="2 Marcador de texto"/>
          <p:cNvSpPr>
            <a:spLocks noGrp="1"/>
          </p:cNvSpPr>
          <p:nvPr>
            <p:ph type="body" idx="1"/>
          </p:nvPr>
        </p:nvSpPr>
        <p:spPr/>
        <p:txBody>
          <a:bodyPr/>
          <a:lstStyle/>
          <a:p>
            <a:r>
              <a:rPr lang="es-CO" dirty="0" smtClean="0"/>
              <a:t>A la Iglesia…</a:t>
            </a:r>
            <a:endParaRPr lang="es-CO" dirty="0"/>
          </a:p>
        </p:txBody>
      </p:sp>
      <p:sp>
        <p:nvSpPr>
          <p:cNvPr id="4" name="3 Marcador de contenido"/>
          <p:cNvSpPr>
            <a:spLocks noGrp="1"/>
          </p:cNvSpPr>
          <p:nvPr>
            <p:ph sz="half" idx="2"/>
          </p:nvPr>
        </p:nvSpPr>
        <p:spPr/>
        <p:txBody>
          <a:bodyPr/>
          <a:lstStyle/>
          <a:p>
            <a:pPr marL="0" indent="0" algn="just">
              <a:buNone/>
            </a:pPr>
            <a:r>
              <a:rPr lang="es-CO" b="1" dirty="0" smtClean="0">
                <a:solidFill>
                  <a:srgbClr val="C00000"/>
                </a:solidFill>
              </a:rPr>
              <a:t>Salmos </a:t>
            </a:r>
            <a:r>
              <a:rPr lang="es-CO" b="1" dirty="0">
                <a:solidFill>
                  <a:srgbClr val="C00000"/>
                </a:solidFill>
              </a:rPr>
              <a:t>122:6  Pedid por la paz de Jerusalén; </a:t>
            </a:r>
            <a:r>
              <a:rPr lang="es-CO" b="1" dirty="0" smtClean="0">
                <a:solidFill>
                  <a:srgbClr val="C00000"/>
                </a:solidFill>
              </a:rPr>
              <a:t>Sean </a:t>
            </a:r>
            <a:r>
              <a:rPr lang="es-CO" b="1" dirty="0">
                <a:solidFill>
                  <a:srgbClr val="C00000"/>
                </a:solidFill>
              </a:rPr>
              <a:t>prosperados los que te aman</a:t>
            </a:r>
            <a:r>
              <a:rPr lang="es-CO" b="1" dirty="0" smtClean="0">
                <a:solidFill>
                  <a:srgbClr val="C00000"/>
                </a:solidFill>
              </a:rPr>
              <a:t>.</a:t>
            </a:r>
          </a:p>
          <a:p>
            <a:pPr marL="0" indent="0" algn="just">
              <a:buNone/>
            </a:pPr>
            <a:r>
              <a:rPr lang="es-CO" dirty="0" smtClean="0"/>
              <a:t>Cuando la iglesia se une para adorar a Dios en una sola voz, en un solo sentir, en un solo amor, en una sola fe, prospera el propósito de la misma, la prosperidad sea como cadena en su cuello, permanente!.</a:t>
            </a:r>
            <a:endParaRPr lang="es-CO" dirty="0"/>
          </a:p>
        </p:txBody>
      </p:sp>
      <p:sp>
        <p:nvSpPr>
          <p:cNvPr id="5" name="4 Marcador de texto"/>
          <p:cNvSpPr>
            <a:spLocks noGrp="1"/>
          </p:cNvSpPr>
          <p:nvPr>
            <p:ph type="body" sz="quarter" idx="3"/>
          </p:nvPr>
        </p:nvSpPr>
        <p:spPr/>
        <p:txBody>
          <a:bodyPr/>
          <a:lstStyle/>
          <a:p>
            <a:r>
              <a:rPr lang="es-CO" dirty="0" smtClean="0"/>
              <a:t>Al Cristiano…</a:t>
            </a:r>
            <a:endParaRPr lang="es-CO" dirty="0"/>
          </a:p>
        </p:txBody>
      </p:sp>
      <p:sp>
        <p:nvSpPr>
          <p:cNvPr id="6" name="5 Marcador de contenido"/>
          <p:cNvSpPr>
            <a:spLocks noGrp="1"/>
          </p:cNvSpPr>
          <p:nvPr>
            <p:ph sz="quarter" idx="4"/>
          </p:nvPr>
        </p:nvSpPr>
        <p:spPr/>
        <p:txBody>
          <a:bodyPr>
            <a:normAutofit fontScale="92500" lnSpcReduction="10000"/>
          </a:bodyPr>
          <a:lstStyle/>
          <a:p>
            <a:pPr marL="0" indent="0" algn="just">
              <a:buNone/>
            </a:pPr>
            <a:r>
              <a:rPr lang="es-CO" dirty="0" smtClean="0"/>
              <a:t>El cristiano que esta firme con el apoyo de sus hermanos, prospera fácilmente, ya que la voz de aliento, el apoyo incondicional, las exhortaciones, hacen del cristiano un hombre preparado para enfrentar la tentación y lazo del diablo.</a:t>
            </a:r>
          </a:p>
          <a:p>
            <a:pPr marL="0" indent="0" algn="just">
              <a:buNone/>
            </a:pPr>
            <a:r>
              <a:rPr lang="es-CO" b="1" dirty="0" smtClean="0">
                <a:solidFill>
                  <a:srgbClr val="C00000"/>
                </a:solidFill>
              </a:rPr>
              <a:t>«Efesios </a:t>
            </a:r>
            <a:r>
              <a:rPr lang="es-CO" b="1" dirty="0">
                <a:solidFill>
                  <a:srgbClr val="C00000"/>
                </a:solidFill>
              </a:rPr>
              <a:t>4:16  de quien todo el cuerpo,  bien concertado y unido entre sí por todas las coyunturas que se ayudan mutuamente,  según la actividad propia de cada miembro,  recibe su crecimiento para ir edificándose en amor</a:t>
            </a:r>
            <a:r>
              <a:rPr lang="es-CO" b="1" dirty="0" smtClean="0">
                <a:solidFill>
                  <a:srgbClr val="C00000"/>
                </a:solidFill>
              </a:rPr>
              <a:t>.»</a:t>
            </a:r>
            <a:endParaRPr lang="es-CO" b="1" dirty="0">
              <a:solidFill>
                <a:srgbClr val="C00000"/>
              </a:solidFill>
            </a:endParaRPr>
          </a:p>
        </p:txBody>
      </p:sp>
    </p:spTree>
    <p:extLst>
      <p:ext uri="{BB962C8B-B14F-4D97-AF65-F5344CB8AC3E}">
        <p14:creationId xmlns:p14="http://schemas.microsoft.com/office/powerpoint/2010/main" val="30438432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unidad salva…</a:t>
            </a:r>
            <a:endParaRPr lang="es-CO" dirty="0"/>
          </a:p>
        </p:txBody>
      </p:sp>
      <p:sp>
        <p:nvSpPr>
          <p:cNvPr id="4" name="3 Marcador de texto"/>
          <p:cNvSpPr>
            <a:spLocks noGrp="1"/>
          </p:cNvSpPr>
          <p:nvPr>
            <p:ph type="body" idx="1"/>
          </p:nvPr>
        </p:nvSpPr>
        <p:spPr/>
        <p:txBody>
          <a:bodyPr/>
          <a:lstStyle/>
          <a:p>
            <a:r>
              <a:rPr lang="es-CO" dirty="0" smtClean="0"/>
              <a:t>Al perdido o inconverso…</a:t>
            </a:r>
            <a:endParaRPr lang="es-CO" dirty="0"/>
          </a:p>
        </p:txBody>
      </p:sp>
      <p:sp>
        <p:nvSpPr>
          <p:cNvPr id="5" name="4 Marcador de contenido"/>
          <p:cNvSpPr>
            <a:spLocks noGrp="1"/>
          </p:cNvSpPr>
          <p:nvPr>
            <p:ph sz="half" idx="2"/>
          </p:nvPr>
        </p:nvSpPr>
        <p:spPr/>
        <p:txBody>
          <a:bodyPr>
            <a:normAutofit lnSpcReduction="10000"/>
          </a:bodyPr>
          <a:lstStyle/>
          <a:p>
            <a:pPr marL="0" indent="0" algn="just">
              <a:buNone/>
            </a:pPr>
            <a:r>
              <a:rPr lang="es-CO" dirty="0" smtClean="0"/>
              <a:t>Muchas personas hoy en el mundo mueren sin Cristo, porque al entrar en una iglesia carente de unidad se alejan y pierden, ya que no sienten una familia, sino un grupo de personas devorándose entre si, tal ambiente no ayuda al inconverso, tal ambiente espanta al perdido y lo hunde, la unidad salva aquellos que buscan en los demás el apoyo para salir del pecado, de las tinieblas.</a:t>
            </a:r>
            <a:endParaRPr lang="es-CO" dirty="0"/>
          </a:p>
        </p:txBody>
      </p:sp>
      <p:sp>
        <p:nvSpPr>
          <p:cNvPr id="6" name="5 Marcador de texto"/>
          <p:cNvSpPr>
            <a:spLocks noGrp="1"/>
          </p:cNvSpPr>
          <p:nvPr>
            <p:ph type="body" sz="quarter" idx="3"/>
          </p:nvPr>
        </p:nvSpPr>
        <p:spPr/>
        <p:txBody>
          <a:bodyPr/>
          <a:lstStyle/>
          <a:p>
            <a:r>
              <a:rPr lang="es-CO" dirty="0" smtClean="0"/>
              <a:t>Al Cristiano poco fiel…</a:t>
            </a:r>
            <a:endParaRPr lang="es-CO" dirty="0"/>
          </a:p>
        </p:txBody>
      </p:sp>
      <p:sp>
        <p:nvSpPr>
          <p:cNvPr id="7" name="6 Marcador de contenido"/>
          <p:cNvSpPr>
            <a:spLocks noGrp="1"/>
          </p:cNvSpPr>
          <p:nvPr>
            <p:ph sz="quarter" idx="4"/>
          </p:nvPr>
        </p:nvSpPr>
        <p:spPr/>
        <p:txBody>
          <a:bodyPr/>
          <a:lstStyle/>
          <a:p>
            <a:pPr marL="0" indent="0" algn="just">
              <a:buNone/>
            </a:pPr>
            <a:r>
              <a:rPr lang="es-CO" b="1" dirty="0" smtClean="0">
                <a:solidFill>
                  <a:srgbClr val="C00000"/>
                </a:solidFill>
              </a:rPr>
              <a:t>1 Corintios </a:t>
            </a:r>
            <a:r>
              <a:rPr lang="es-CO" b="1" dirty="0">
                <a:solidFill>
                  <a:srgbClr val="C00000"/>
                </a:solidFill>
              </a:rPr>
              <a:t>11:29  Porque el que come y bebe indignamente,  sin discernir el cuerpo del Señor,  juicio come y bebe para sí.</a:t>
            </a:r>
          </a:p>
          <a:p>
            <a:pPr marL="0" indent="0" algn="just">
              <a:buNone/>
            </a:pPr>
            <a:r>
              <a:rPr lang="es-CO" b="1" dirty="0" smtClean="0">
                <a:solidFill>
                  <a:srgbClr val="C00000"/>
                </a:solidFill>
              </a:rPr>
              <a:t>1</a:t>
            </a:r>
            <a:r>
              <a:rPr lang="es-CO" b="1" dirty="0">
                <a:solidFill>
                  <a:srgbClr val="C00000"/>
                </a:solidFill>
              </a:rPr>
              <a:t> Corintios</a:t>
            </a:r>
            <a:r>
              <a:rPr lang="es-CO" b="1" dirty="0" smtClean="0">
                <a:solidFill>
                  <a:srgbClr val="C00000"/>
                </a:solidFill>
              </a:rPr>
              <a:t> </a:t>
            </a:r>
            <a:r>
              <a:rPr lang="es-CO" b="1" dirty="0">
                <a:solidFill>
                  <a:srgbClr val="C00000"/>
                </a:solidFill>
              </a:rPr>
              <a:t>11:30  Por lo cual hay muchos enfermos y debilitados entre vosotros,  y muchos duermen</a:t>
            </a:r>
            <a:r>
              <a:rPr lang="es-CO" b="1" dirty="0" smtClean="0">
                <a:solidFill>
                  <a:srgbClr val="C00000"/>
                </a:solidFill>
              </a:rPr>
              <a:t>.</a:t>
            </a:r>
          </a:p>
          <a:p>
            <a:pPr marL="0" indent="0" algn="just">
              <a:buNone/>
            </a:pPr>
            <a:r>
              <a:rPr lang="es-CO" dirty="0" smtClean="0"/>
              <a:t>La unidad que aun se observa en la cena es necesaria para revivir, para despertar aquellos que duermen.</a:t>
            </a:r>
            <a:endParaRPr lang="es-CO" dirty="0"/>
          </a:p>
        </p:txBody>
      </p:sp>
    </p:spTree>
    <p:extLst>
      <p:ext uri="{BB962C8B-B14F-4D97-AF65-F5344CB8AC3E}">
        <p14:creationId xmlns:p14="http://schemas.microsoft.com/office/powerpoint/2010/main" val="6086080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Unidad Verdadera…</a:t>
            </a:r>
            <a:endParaRPr lang="es-CO"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CO" dirty="0" smtClean="0"/>
              <a:t>Aquella que es mostrada ejemplarmente en la conducta y obra de los hermanos, para que exista tal unidad debe haber un solo Dios, una sola fe, un solo bautismo, una sola esperanza, una sola doctrina.</a:t>
            </a:r>
          </a:p>
          <a:p>
            <a:pPr marL="0" indent="0" algn="just">
              <a:buNone/>
            </a:pPr>
            <a:r>
              <a:rPr lang="es-CO" dirty="0" smtClean="0"/>
              <a:t>1Juan </a:t>
            </a:r>
            <a:r>
              <a:rPr lang="es-CO" dirty="0"/>
              <a:t>1:5  Este es el mensaje que hemos oído de él,  y os anunciamos:  Dios es luz,  y no hay ningunas tinieblas en él.</a:t>
            </a:r>
          </a:p>
          <a:p>
            <a:pPr marL="0" indent="0" algn="just">
              <a:buNone/>
            </a:pPr>
            <a:r>
              <a:rPr lang="es-CO" dirty="0" smtClean="0"/>
              <a:t>1Juan </a:t>
            </a:r>
            <a:r>
              <a:rPr lang="es-CO" dirty="0"/>
              <a:t>1:6  </a:t>
            </a:r>
            <a:r>
              <a:rPr lang="es-CO" b="1" dirty="0">
                <a:solidFill>
                  <a:srgbClr val="C00000"/>
                </a:solidFill>
              </a:rPr>
              <a:t>Si decimos que tenemos comunión con él</a:t>
            </a:r>
            <a:r>
              <a:rPr lang="es-CO" dirty="0"/>
              <a:t>,  y andamos en tinieblas,  mentimos,  y no practicamos la verdad;</a:t>
            </a:r>
          </a:p>
          <a:p>
            <a:pPr marL="0" indent="0" algn="just">
              <a:buNone/>
            </a:pPr>
            <a:r>
              <a:rPr lang="es-CO" dirty="0" smtClean="0"/>
              <a:t>1Juan </a:t>
            </a:r>
            <a:r>
              <a:rPr lang="es-CO" dirty="0"/>
              <a:t>1:7  pero si andamos en luz,  como él está en luz,  </a:t>
            </a:r>
            <a:r>
              <a:rPr lang="es-CO" b="1" dirty="0">
                <a:solidFill>
                  <a:srgbClr val="C00000"/>
                </a:solidFill>
              </a:rPr>
              <a:t>tenemos comunión unos con otros</a:t>
            </a:r>
            <a:r>
              <a:rPr lang="es-CO" dirty="0"/>
              <a:t>,  y la sangre de Jesucristo su Hijo nos limpia de todo pecado</a:t>
            </a:r>
            <a:r>
              <a:rPr lang="es-CO" dirty="0" smtClean="0"/>
              <a:t>.</a:t>
            </a:r>
            <a:endParaRPr lang="es-CO" dirty="0"/>
          </a:p>
        </p:txBody>
      </p:sp>
    </p:spTree>
    <p:extLst>
      <p:ext uri="{BB962C8B-B14F-4D97-AF65-F5344CB8AC3E}">
        <p14:creationId xmlns:p14="http://schemas.microsoft.com/office/powerpoint/2010/main" val="35084191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Unidad Verdadera…</a:t>
            </a:r>
            <a:endParaRPr lang="es-CO" dirty="0"/>
          </a:p>
        </p:txBody>
      </p:sp>
      <p:sp>
        <p:nvSpPr>
          <p:cNvPr id="3" name="2 Marcador de contenido"/>
          <p:cNvSpPr>
            <a:spLocks noGrp="1"/>
          </p:cNvSpPr>
          <p:nvPr>
            <p:ph idx="1"/>
          </p:nvPr>
        </p:nvSpPr>
        <p:spPr/>
        <p:txBody>
          <a:bodyPr>
            <a:normAutofit/>
          </a:bodyPr>
          <a:lstStyle/>
          <a:p>
            <a:pPr marL="0" indent="0" algn="just">
              <a:buNone/>
            </a:pPr>
            <a:r>
              <a:rPr lang="es-CO" dirty="0"/>
              <a:t>Un ejemplo de unidad «</a:t>
            </a:r>
            <a:r>
              <a:rPr lang="es-CO" dirty="0" smtClean="0"/>
              <a:t>Hechos </a:t>
            </a:r>
            <a:r>
              <a:rPr lang="es-CO" dirty="0"/>
              <a:t>4:32  Y la multitud de los que habían creído era de un corazón y un alma;  y ninguno decía ser suyo propio nada de lo que poseía,  sino que tenían todas las cosas en común</a:t>
            </a:r>
            <a:r>
              <a:rPr lang="es-CO" dirty="0" smtClean="0"/>
              <a:t>.»</a:t>
            </a:r>
            <a:endParaRPr lang="es-CO" dirty="0"/>
          </a:p>
          <a:p>
            <a:pPr marL="0" indent="0" algn="just">
              <a:buNone/>
            </a:pPr>
            <a:endParaRPr lang="es-CO" dirty="0"/>
          </a:p>
        </p:txBody>
      </p:sp>
      <p:sp>
        <p:nvSpPr>
          <p:cNvPr id="4" name="3 CuadroTexto"/>
          <p:cNvSpPr txBox="1"/>
          <p:nvPr/>
        </p:nvSpPr>
        <p:spPr>
          <a:xfrm>
            <a:off x="395536" y="4077072"/>
            <a:ext cx="2952328" cy="2031325"/>
          </a:xfrm>
          <a:prstGeom prst="rect">
            <a:avLst/>
          </a:prstGeom>
          <a:noFill/>
        </p:spPr>
        <p:txBody>
          <a:bodyPr wrap="square" rtlCol="0">
            <a:spAutoFit/>
          </a:bodyPr>
          <a:lstStyle/>
          <a:p>
            <a:pPr algn="just"/>
            <a:r>
              <a:rPr lang="es-CO" b="1" dirty="0" smtClean="0">
                <a:solidFill>
                  <a:srgbClr val="C00000"/>
                </a:solidFill>
              </a:rPr>
              <a:t>Juan </a:t>
            </a:r>
            <a:r>
              <a:rPr lang="es-CO" b="1" dirty="0">
                <a:solidFill>
                  <a:srgbClr val="C00000"/>
                </a:solidFill>
              </a:rPr>
              <a:t>17:21  para que todos sean uno;  como tú,  oh Padre,  en mí,  y yo en ti,  que también ellos sean uno en nosotros;  para que el mundo crea que tú me enviaste.</a:t>
            </a:r>
          </a:p>
        </p:txBody>
      </p:sp>
      <p:graphicFrame>
        <p:nvGraphicFramePr>
          <p:cNvPr id="5" name="4 Diagrama"/>
          <p:cNvGraphicFramePr/>
          <p:nvPr>
            <p:extLst>
              <p:ext uri="{D42A27DB-BD31-4B8C-83A1-F6EECF244321}">
                <p14:modId xmlns:p14="http://schemas.microsoft.com/office/powerpoint/2010/main" val="328693769"/>
              </p:ext>
            </p:extLst>
          </p:nvPr>
        </p:nvGraphicFramePr>
        <p:xfrm>
          <a:off x="3491880" y="3140968"/>
          <a:ext cx="5591944" cy="3717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Flecha a la derecha con bandas"/>
          <p:cNvSpPr/>
          <p:nvPr/>
        </p:nvSpPr>
        <p:spPr>
          <a:xfrm rot="20907778">
            <a:off x="3408961" y="3745763"/>
            <a:ext cx="1080120" cy="720080"/>
          </a:xfrm>
          <a:prstGeom prst="stripedRightArrow">
            <a:avLst>
              <a:gd name="adj1" fmla="val 26911"/>
              <a:gd name="adj2" fmla="val 5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7" name="6 Flecha a la derecha con bandas"/>
          <p:cNvSpPr/>
          <p:nvPr/>
        </p:nvSpPr>
        <p:spPr>
          <a:xfrm rot="971095">
            <a:off x="3426817" y="5471358"/>
            <a:ext cx="1080120" cy="720080"/>
          </a:xfrm>
          <a:prstGeom prst="stripedRightArrow">
            <a:avLst>
              <a:gd name="adj1" fmla="val 26911"/>
              <a:gd name="adj2" fmla="val 5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8304927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000" dirty="0" smtClean="0"/>
              <a:t>«La Unidad, una realidad en aquellos que practican la verdad»</a:t>
            </a:r>
            <a:endParaRPr lang="es-CO" sz="4000" dirty="0"/>
          </a:p>
        </p:txBody>
      </p:sp>
      <p:sp>
        <p:nvSpPr>
          <p:cNvPr id="3" name="2 Marcador de contenido"/>
          <p:cNvSpPr>
            <a:spLocks noGrp="1"/>
          </p:cNvSpPr>
          <p:nvPr>
            <p:ph idx="1"/>
          </p:nvPr>
        </p:nvSpPr>
        <p:spPr>
          <a:xfrm>
            <a:off x="457200" y="908721"/>
            <a:ext cx="4402832" cy="4104456"/>
          </a:xfrm>
        </p:spPr>
        <p:txBody>
          <a:bodyPr anchor="ctr">
            <a:normAutofit fontScale="85000" lnSpcReduction="20000"/>
          </a:bodyPr>
          <a:lstStyle/>
          <a:p>
            <a:pPr marL="0" indent="0" algn="just">
              <a:buNone/>
            </a:pPr>
            <a:r>
              <a:rPr lang="es-CO" dirty="0" smtClean="0"/>
              <a:t>2 Juan 9 Cualquiera </a:t>
            </a:r>
            <a:r>
              <a:rPr lang="es-CO" dirty="0"/>
              <a:t>que se extravía, y no persevera en la doctrina de Cristo, no tiene a Dios; el que persevera en la doctrina de Cristo, ése sí tiene al Padre y al Hijo.</a:t>
            </a:r>
          </a:p>
          <a:p>
            <a:pPr marL="0" indent="0" algn="just">
              <a:buNone/>
            </a:pPr>
            <a:r>
              <a:rPr lang="es-CO" dirty="0"/>
              <a:t>2 </a:t>
            </a:r>
            <a:r>
              <a:rPr lang="es-CO" dirty="0" smtClean="0"/>
              <a:t>Juan10 </a:t>
            </a:r>
            <a:r>
              <a:rPr lang="es-CO" dirty="0"/>
              <a:t>Si alguno viene a vosotros, y no trae esta doctrina, no lo recibáis en casa, ni le digáis: ¡Bienvenido!</a:t>
            </a:r>
          </a:p>
          <a:p>
            <a:pPr marL="0" indent="0" algn="just">
              <a:buNone/>
            </a:pPr>
            <a:r>
              <a:rPr lang="es-CO" dirty="0" smtClean="0"/>
              <a:t>2 Juan 11 </a:t>
            </a:r>
            <a:r>
              <a:rPr lang="es-CO" dirty="0"/>
              <a:t>Porque el que le dice: ¡Bienvenido! participa en sus malas obras.</a:t>
            </a:r>
          </a:p>
        </p:txBody>
      </p:sp>
      <p:sp>
        <p:nvSpPr>
          <p:cNvPr id="5" name="4 Llamada rectangular redondeada"/>
          <p:cNvSpPr/>
          <p:nvPr/>
        </p:nvSpPr>
        <p:spPr>
          <a:xfrm>
            <a:off x="5364088" y="1772816"/>
            <a:ext cx="3312368" cy="4248472"/>
          </a:xfrm>
          <a:prstGeom prst="wedgeRoundRectCallout">
            <a:avLst>
              <a:gd name="adj1" fmla="val -73437"/>
              <a:gd name="adj2" fmla="val 24671"/>
              <a:gd name="adj3" fmla="val 16667"/>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es-CO" dirty="0"/>
              <a:t>Aquellos que se rehúsan a practicar la verdad, a seguir la doctrina de Cristo son apartados de esta Unidad, sabemos bien que esta característica se denota en todo aspecto de la iglesia, aquellos que no traen la doctrina de DIOS, que no desean ajustarse a la palabra de DIOS no pueden participar de esta </a:t>
            </a:r>
            <a:r>
              <a:rPr lang="es-CO" dirty="0" smtClean="0"/>
              <a:t>UNIDAD</a:t>
            </a:r>
            <a:endParaRPr lang="es-CO"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4419600"/>
            <a:ext cx="2438400" cy="2438400"/>
          </a:xfrm>
          <a:prstGeom prst="rect">
            <a:avLst/>
          </a:prstGeom>
        </p:spPr>
      </p:pic>
    </p:spTree>
    <p:extLst>
      <p:ext uri="{BB962C8B-B14F-4D97-AF65-F5344CB8AC3E}">
        <p14:creationId xmlns:p14="http://schemas.microsoft.com/office/powerpoint/2010/main" val="21688675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4800" dirty="0" smtClean="0"/>
              <a:t>La Unidad, debe ser una Realidad!!!</a:t>
            </a:r>
            <a:endParaRPr lang="es-CO" sz="4800" dirty="0"/>
          </a:p>
        </p:txBody>
      </p:sp>
      <p:sp>
        <p:nvSpPr>
          <p:cNvPr id="3" name="2 Marcador de contenido"/>
          <p:cNvSpPr>
            <a:spLocks noGrp="1"/>
          </p:cNvSpPr>
          <p:nvPr>
            <p:ph idx="1"/>
          </p:nvPr>
        </p:nvSpPr>
        <p:spPr/>
        <p:txBody>
          <a:bodyPr anchor="ctr"/>
          <a:lstStyle/>
          <a:p>
            <a:pPr marL="0" indent="0" algn="ctr">
              <a:buNone/>
            </a:pPr>
            <a:r>
              <a:rPr lang="es-CO" dirty="0" smtClean="0"/>
              <a:t>Concluyendo este pequeño bosquejo es importante que consideremos la unidad como practica principal en la obra de la iglesia, en la responsabilidad que tenemos como cristianos y miembros de la Iglesia de Cristo Universal.</a:t>
            </a:r>
          </a:p>
          <a:p>
            <a:pPr marL="0" indent="0" algn="ctr">
              <a:buNone/>
            </a:pPr>
            <a:r>
              <a:rPr lang="es-CO" dirty="0" smtClean="0"/>
              <a:t>Promoverla es una responsabilidad individual, practicarla es una responsabilidad general!</a:t>
            </a:r>
            <a:endParaRPr lang="es-CO" dirty="0"/>
          </a:p>
        </p:txBody>
      </p:sp>
    </p:spTree>
    <p:extLst>
      <p:ext uri="{BB962C8B-B14F-4D97-AF65-F5344CB8AC3E}">
        <p14:creationId xmlns:p14="http://schemas.microsoft.com/office/powerpoint/2010/main" val="11149286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Introducción…</a:t>
            </a:r>
            <a:endParaRPr lang="es-CO" dirty="0"/>
          </a:p>
        </p:txBody>
      </p:sp>
      <p:sp>
        <p:nvSpPr>
          <p:cNvPr id="3" name="2 Marcador de contenido"/>
          <p:cNvSpPr>
            <a:spLocks noGrp="1"/>
          </p:cNvSpPr>
          <p:nvPr>
            <p:ph idx="1"/>
          </p:nvPr>
        </p:nvSpPr>
        <p:spPr/>
        <p:txBody>
          <a:bodyPr>
            <a:noAutofit/>
          </a:bodyPr>
          <a:lstStyle/>
          <a:p>
            <a:pPr algn="just"/>
            <a:r>
              <a:rPr lang="es-CO" sz="3600" b="1" dirty="0" smtClean="0"/>
              <a:t>Mucho se habla de la importancia que tiene la </a:t>
            </a:r>
            <a:r>
              <a:rPr lang="es-CO" sz="3600" b="1" dirty="0">
                <a:solidFill>
                  <a:srgbClr val="FF0000"/>
                </a:solidFill>
              </a:rPr>
              <a:t>U</a:t>
            </a:r>
            <a:r>
              <a:rPr lang="es-CO" sz="3600" b="1" dirty="0" smtClean="0">
                <a:solidFill>
                  <a:srgbClr val="FF0000"/>
                </a:solidFill>
              </a:rPr>
              <a:t>nidad</a:t>
            </a:r>
            <a:r>
              <a:rPr lang="es-CO" sz="3600" b="1" dirty="0" smtClean="0"/>
              <a:t> en los hermanos de la iglesia, y tal afirmación es valida, porque según las escrituras, el mensaje de DIOS, reclama de su pueblo </a:t>
            </a:r>
            <a:r>
              <a:rPr lang="es-CO" sz="3600" b="1" dirty="0" smtClean="0">
                <a:solidFill>
                  <a:srgbClr val="FF0000"/>
                </a:solidFill>
              </a:rPr>
              <a:t>Unidad</a:t>
            </a:r>
            <a:r>
              <a:rPr lang="es-CO" sz="3600" b="1" dirty="0" smtClean="0"/>
              <a:t>.</a:t>
            </a:r>
          </a:p>
          <a:p>
            <a:pPr lvl="1" algn="just"/>
            <a:r>
              <a:rPr lang="es-CO" sz="3200" dirty="0" smtClean="0"/>
              <a:t>Efesios </a:t>
            </a:r>
            <a:r>
              <a:rPr lang="es-CO" sz="3200" dirty="0"/>
              <a:t>4:13  hasta que todos lleguemos a la </a:t>
            </a:r>
            <a:r>
              <a:rPr lang="es-CO" sz="3200" b="1" dirty="0">
                <a:solidFill>
                  <a:srgbClr val="FF0000"/>
                </a:solidFill>
              </a:rPr>
              <a:t>unidad</a:t>
            </a:r>
            <a:r>
              <a:rPr lang="es-CO" sz="3200" dirty="0"/>
              <a:t> de la fe y del conocimiento del Hijo de Dios,  a un varón perfecto,  a la medida de la estatura de la plenitud de </a:t>
            </a:r>
            <a:r>
              <a:rPr lang="es-CO" sz="3200" dirty="0" smtClean="0"/>
              <a:t>Cristo.</a:t>
            </a:r>
            <a:endParaRPr lang="es-CO" sz="3200" dirty="0"/>
          </a:p>
        </p:txBody>
      </p:sp>
    </p:spTree>
    <p:extLst>
      <p:ext uri="{BB962C8B-B14F-4D97-AF65-F5344CB8AC3E}">
        <p14:creationId xmlns:p14="http://schemas.microsoft.com/office/powerpoint/2010/main" val="26025149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6000" dirty="0" smtClean="0"/>
              <a:t>La Unidad vista en la Biblia !</a:t>
            </a:r>
            <a:endParaRPr lang="es-CO" sz="6000" dirty="0"/>
          </a:p>
        </p:txBody>
      </p:sp>
      <p:sp>
        <p:nvSpPr>
          <p:cNvPr id="3" name="2 Marcador de contenido"/>
          <p:cNvSpPr>
            <a:spLocks noGrp="1"/>
          </p:cNvSpPr>
          <p:nvPr>
            <p:ph idx="1"/>
          </p:nvPr>
        </p:nvSpPr>
        <p:spPr/>
        <p:txBody>
          <a:bodyPr>
            <a:normAutofit/>
          </a:bodyPr>
          <a:lstStyle/>
          <a:p>
            <a:pPr marL="0" indent="0" algn="ctr">
              <a:buNone/>
            </a:pPr>
            <a:r>
              <a:rPr lang="es-CO" sz="5400" dirty="0"/>
              <a:t> </a:t>
            </a:r>
            <a:r>
              <a:rPr lang="es-CO" sz="5400" dirty="0" err="1"/>
              <a:t>jenotes</a:t>
            </a:r>
            <a:r>
              <a:rPr lang="es-CO" sz="5400" dirty="0"/>
              <a:t> (</a:t>
            </a:r>
            <a:r>
              <a:rPr lang="es-CO" sz="5400" dirty="0" err="1"/>
              <a:t>eJnovth</a:t>
            </a:r>
            <a:r>
              <a:rPr lang="es-CO" sz="5400" dirty="0"/>
              <a:t>", 1775), de </a:t>
            </a:r>
            <a:r>
              <a:rPr lang="es-CO" sz="5400" dirty="0" err="1"/>
              <a:t>jen</a:t>
            </a:r>
            <a:r>
              <a:rPr lang="es-CO" sz="5400" dirty="0"/>
              <a:t>, neutro de </a:t>
            </a:r>
            <a:r>
              <a:rPr lang="es-CO" sz="5400" dirty="0" err="1"/>
              <a:t>jeis</a:t>
            </a:r>
            <a:r>
              <a:rPr lang="es-CO" sz="5400" dirty="0"/>
              <a:t>, uno. Se emplea en Eph_4:3,13.¶ Para </a:t>
            </a:r>
            <a:r>
              <a:rPr lang="es-CO" sz="5400" dirty="0" err="1"/>
              <a:t>jeis</a:t>
            </a:r>
            <a:r>
              <a:rPr lang="es-CO" sz="5400" dirty="0"/>
              <a:t>, traducido «unidad» en </a:t>
            </a:r>
            <a:r>
              <a:rPr lang="es-CO" sz="5400" dirty="0" smtClean="0"/>
              <a:t>Joh_17:23.</a:t>
            </a:r>
            <a:endParaRPr lang="es-CO" sz="5400" dirty="0"/>
          </a:p>
        </p:txBody>
      </p:sp>
    </p:spTree>
    <p:extLst>
      <p:ext uri="{BB962C8B-B14F-4D97-AF65-F5344CB8AC3E}">
        <p14:creationId xmlns:p14="http://schemas.microsoft.com/office/powerpoint/2010/main" val="5414650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0" y="2852936"/>
            <a:ext cx="2133948" cy="4005064"/>
          </a:xfrm>
          <a:prstGeom prst="rect">
            <a:avLst/>
          </a:prstGeom>
        </p:spPr>
      </p:pic>
      <p:sp>
        <p:nvSpPr>
          <p:cNvPr id="2" name="1 Título"/>
          <p:cNvSpPr>
            <a:spLocks noGrp="1"/>
          </p:cNvSpPr>
          <p:nvPr>
            <p:ph type="title"/>
          </p:nvPr>
        </p:nvSpPr>
        <p:spPr/>
        <p:txBody>
          <a:bodyPr/>
          <a:lstStyle/>
          <a:p>
            <a:r>
              <a:rPr lang="es-CO" dirty="0" smtClean="0"/>
              <a:t>Lo Importante…</a:t>
            </a:r>
            <a:endParaRPr lang="es-CO" dirty="0"/>
          </a:p>
        </p:txBody>
      </p:sp>
      <p:sp>
        <p:nvSpPr>
          <p:cNvPr id="3" name="2 Marcador de contenido"/>
          <p:cNvSpPr>
            <a:spLocks noGrp="1"/>
          </p:cNvSpPr>
          <p:nvPr>
            <p:ph idx="1"/>
          </p:nvPr>
        </p:nvSpPr>
        <p:spPr>
          <a:xfrm>
            <a:off x="2051720" y="1268760"/>
            <a:ext cx="6912768" cy="4525963"/>
          </a:xfrm>
        </p:spPr>
        <p:txBody>
          <a:bodyPr anchor="ctr"/>
          <a:lstStyle/>
          <a:p>
            <a:pPr marL="0" indent="0" algn="just">
              <a:buNone/>
            </a:pPr>
            <a:r>
              <a:rPr lang="es-CO" dirty="0" smtClean="0"/>
              <a:t>Pero que ocurriera si yo le dijera a usted que la </a:t>
            </a:r>
            <a:r>
              <a:rPr lang="es-CO" b="1" dirty="0" smtClean="0">
                <a:solidFill>
                  <a:srgbClr val="FF0000"/>
                </a:solidFill>
              </a:rPr>
              <a:t>Unidad</a:t>
            </a:r>
            <a:r>
              <a:rPr lang="es-CO" dirty="0" smtClean="0"/>
              <a:t> es pieza fundamental para que la iglesia se edifique en amor, para que la iglesia prospere, para que la iglesia salga adelante y juntos batallemos contra el enemigo, para que los hermanos débiles regresen, para que los mandamientos de DIOS los llevemos a cabo, para que usted y yo seamos salvos.</a:t>
            </a:r>
            <a:endParaRPr lang="es-CO" dirty="0"/>
          </a:p>
        </p:txBody>
      </p:sp>
      <p:sp>
        <p:nvSpPr>
          <p:cNvPr id="4" name="3 CuadroTexto"/>
          <p:cNvSpPr txBox="1"/>
          <p:nvPr/>
        </p:nvSpPr>
        <p:spPr>
          <a:xfrm>
            <a:off x="827584" y="130274"/>
            <a:ext cx="360040" cy="3154710"/>
          </a:xfrm>
          <a:prstGeom prst="rect">
            <a:avLst/>
          </a:prstGeom>
          <a:noFill/>
        </p:spPr>
        <p:txBody>
          <a:bodyPr wrap="square" rtlCol="0">
            <a:spAutoFit/>
          </a:bodyPr>
          <a:lstStyle/>
          <a:p>
            <a:r>
              <a:rPr lang="es-CO" sz="19900" dirty="0" smtClean="0">
                <a:solidFill>
                  <a:srgbClr val="FF0000"/>
                </a:solidFill>
                <a:latin typeface="Calibri" pitchFamily="34" charset="0"/>
                <a:cs typeface="Calibri" pitchFamily="34" charset="0"/>
              </a:rPr>
              <a:t>«</a:t>
            </a:r>
            <a:endParaRPr lang="es-CO" sz="19900" dirty="0">
              <a:solidFill>
                <a:srgbClr val="FF0000"/>
              </a:solidFill>
              <a:latin typeface="Calibri" pitchFamily="34" charset="0"/>
              <a:cs typeface="Calibri" pitchFamily="34" charset="0"/>
            </a:endParaRPr>
          </a:p>
        </p:txBody>
      </p:sp>
      <p:sp>
        <p:nvSpPr>
          <p:cNvPr id="5" name="4 CuadroTexto"/>
          <p:cNvSpPr txBox="1"/>
          <p:nvPr/>
        </p:nvSpPr>
        <p:spPr>
          <a:xfrm>
            <a:off x="5724128" y="3730674"/>
            <a:ext cx="360040" cy="3154710"/>
          </a:xfrm>
          <a:prstGeom prst="rect">
            <a:avLst/>
          </a:prstGeom>
          <a:noFill/>
        </p:spPr>
        <p:txBody>
          <a:bodyPr wrap="square" rtlCol="0">
            <a:spAutoFit/>
          </a:bodyPr>
          <a:lstStyle/>
          <a:p>
            <a:r>
              <a:rPr lang="es-CO" sz="19900" dirty="0" smtClean="0">
                <a:solidFill>
                  <a:srgbClr val="FF0000"/>
                </a:solidFill>
                <a:latin typeface="Calibri" pitchFamily="34" charset="0"/>
                <a:cs typeface="Calibri" pitchFamily="34" charset="0"/>
              </a:rPr>
              <a:t>»</a:t>
            </a:r>
            <a:endParaRPr lang="es-CO" sz="19900"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val="6977106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956376" y="274638"/>
            <a:ext cx="936104" cy="6250706"/>
          </a:xfrm>
        </p:spPr>
        <p:txBody>
          <a:bodyPr vert="vert270"/>
          <a:lstStyle/>
          <a:p>
            <a:r>
              <a:rPr lang="es-CO" dirty="0" smtClean="0"/>
              <a:t>Lo Importante…</a:t>
            </a:r>
            <a:endParaRPr lang="es-CO"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48908256"/>
              </p:ext>
            </p:extLst>
          </p:nvPr>
        </p:nvGraphicFramePr>
        <p:xfrm>
          <a:off x="251520" y="195221"/>
          <a:ext cx="7632849" cy="6470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5436096" y="188640"/>
            <a:ext cx="2664296" cy="1754326"/>
          </a:xfrm>
          <a:prstGeom prst="rect">
            <a:avLst/>
          </a:prstGeom>
          <a:noFill/>
        </p:spPr>
        <p:txBody>
          <a:bodyPr wrap="square" rtlCol="0">
            <a:spAutoFit/>
          </a:bodyPr>
          <a:lstStyle/>
          <a:p>
            <a:pPr algn="ctr"/>
            <a:r>
              <a:rPr lang="es-CO" b="1" dirty="0" smtClean="0">
                <a:solidFill>
                  <a:srgbClr val="FF0000"/>
                </a:solidFill>
              </a:rPr>
              <a:t>La Unidad es un mandamiento </a:t>
            </a:r>
            <a:r>
              <a:rPr lang="es-CO" dirty="0" smtClean="0"/>
              <a:t>visto en las sagradas escrituras, dado por Jesús Juan 17:24 </a:t>
            </a:r>
            <a:r>
              <a:rPr lang="es-CO" i="1" u="sng" dirty="0" smtClean="0"/>
              <a:t>«Para que sean perfectos en unidad»</a:t>
            </a:r>
            <a:endParaRPr lang="es-CO" i="1" u="sng" dirty="0"/>
          </a:p>
        </p:txBody>
      </p:sp>
      <p:sp>
        <p:nvSpPr>
          <p:cNvPr id="6" name="5 CuadroTexto"/>
          <p:cNvSpPr txBox="1"/>
          <p:nvPr/>
        </p:nvSpPr>
        <p:spPr>
          <a:xfrm>
            <a:off x="5436096" y="4771018"/>
            <a:ext cx="2664296" cy="1754326"/>
          </a:xfrm>
          <a:prstGeom prst="rect">
            <a:avLst/>
          </a:prstGeom>
          <a:noFill/>
        </p:spPr>
        <p:txBody>
          <a:bodyPr wrap="square" rtlCol="0">
            <a:spAutoFit/>
          </a:bodyPr>
          <a:lstStyle/>
          <a:p>
            <a:pPr algn="ctr"/>
            <a:r>
              <a:rPr lang="es-CO" b="1" dirty="0" smtClean="0">
                <a:solidFill>
                  <a:srgbClr val="FF0000"/>
                </a:solidFill>
              </a:rPr>
              <a:t>La Unidad es el reflejo mismo del amor,  </a:t>
            </a:r>
            <a:r>
              <a:rPr lang="es-CO" dirty="0" smtClean="0"/>
              <a:t>Juan 17:23 «y que los has amado a ellos como también a mí me has amado»</a:t>
            </a:r>
            <a:endParaRPr lang="es-CO" i="1" u="sng" dirty="0"/>
          </a:p>
        </p:txBody>
      </p:sp>
      <p:sp>
        <p:nvSpPr>
          <p:cNvPr id="7" name="6 CuadroTexto"/>
          <p:cNvSpPr txBox="1"/>
          <p:nvPr/>
        </p:nvSpPr>
        <p:spPr>
          <a:xfrm>
            <a:off x="107504" y="4771018"/>
            <a:ext cx="2664296" cy="1754326"/>
          </a:xfrm>
          <a:prstGeom prst="rect">
            <a:avLst/>
          </a:prstGeom>
          <a:noFill/>
        </p:spPr>
        <p:txBody>
          <a:bodyPr wrap="square" rtlCol="0">
            <a:spAutoFit/>
          </a:bodyPr>
          <a:lstStyle/>
          <a:p>
            <a:pPr algn="ctr"/>
            <a:r>
              <a:rPr lang="es-CO" b="1" dirty="0" smtClean="0">
                <a:solidFill>
                  <a:srgbClr val="FF0000"/>
                </a:solidFill>
              </a:rPr>
              <a:t>La Unidad Prospera la Iglesia </a:t>
            </a:r>
            <a:r>
              <a:rPr lang="es-CO" dirty="0" smtClean="0"/>
              <a:t>Efesios 4:15 «sino que siguiendo la verdad en amor,  crezcamos en todo en aquel que es la cabeza,  esto es,  Cristo,»</a:t>
            </a:r>
            <a:endParaRPr lang="es-CO" i="1" u="sng" dirty="0"/>
          </a:p>
        </p:txBody>
      </p:sp>
      <p:sp>
        <p:nvSpPr>
          <p:cNvPr id="8" name="7 CuadroTexto"/>
          <p:cNvSpPr txBox="1"/>
          <p:nvPr/>
        </p:nvSpPr>
        <p:spPr>
          <a:xfrm>
            <a:off x="107504" y="234514"/>
            <a:ext cx="2664296" cy="1200329"/>
          </a:xfrm>
          <a:prstGeom prst="rect">
            <a:avLst/>
          </a:prstGeom>
          <a:noFill/>
        </p:spPr>
        <p:txBody>
          <a:bodyPr wrap="square" rtlCol="0">
            <a:spAutoFit/>
          </a:bodyPr>
          <a:lstStyle/>
          <a:p>
            <a:pPr algn="ctr"/>
            <a:r>
              <a:rPr lang="es-CO" b="1" dirty="0" smtClean="0">
                <a:solidFill>
                  <a:srgbClr val="FF0000"/>
                </a:solidFill>
              </a:rPr>
              <a:t>La Unidad Salva la Iglesia </a:t>
            </a:r>
            <a:r>
              <a:rPr lang="es-CO" dirty="0" smtClean="0"/>
              <a:t>Efesios 4:13 «</a:t>
            </a:r>
            <a:r>
              <a:rPr lang="es-CO" dirty="0"/>
              <a:t>hasta que todos lleguemos a la unidad de la fe</a:t>
            </a:r>
            <a:r>
              <a:rPr lang="es-CO" dirty="0" smtClean="0"/>
              <a:t>»</a:t>
            </a:r>
            <a:endParaRPr lang="es-CO" i="1" u="sng" dirty="0"/>
          </a:p>
        </p:txBody>
      </p:sp>
      <p:sp>
        <p:nvSpPr>
          <p:cNvPr id="10" name="9 Flecha izquierda"/>
          <p:cNvSpPr/>
          <p:nvPr/>
        </p:nvSpPr>
        <p:spPr>
          <a:xfrm rot="2285468">
            <a:off x="2310466" y="1722252"/>
            <a:ext cx="1037537" cy="1058053"/>
          </a:xfrm>
          <a:prstGeom prst="lef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11" name="10 Flecha izquierda"/>
          <p:cNvSpPr/>
          <p:nvPr/>
        </p:nvSpPr>
        <p:spPr>
          <a:xfrm rot="7642025">
            <a:off x="4803785" y="1693383"/>
            <a:ext cx="959923" cy="1058053"/>
          </a:xfrm>
          <a:prstGeom prst="lef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12" name="11 Flecha izquierda"/>
          <p:cNvSpPr/>
          <p:nvPr/>
        </p:nvSpPr>
        <p:spPr>
          <a:xfrm rot="18928275">
            <a:off x="2354086" y="4051537"/>
            <a:ext cx="979661" cy="1058053"/>
          </a:xfrm>
          <a:prstGeom prst="lef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13" name="12 Flecha izquierda"/>
          <p:cNvSpPr/>
          <p:nvPr/>
        </p:nvSpPr>
        <p:spPr>
          <a:xfrm rot="12968851">
            <a:off x="4879709" y="4032079"/>
            <a:ext cx="1019752" cy="1058474"/>
          </a:xfrm>
          <a:prstGeom prst="lef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7191700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graphicEl>
                                              <a:dgm id="{5CB1DC94-6952-47C0-BF10-678A2EA6B53C}"/>
                                            </p:graphicEl>
                                          </p:spTgt>
                                        </p:tgtEl>
                                        <p:attrNameLst>
                                          <p:attrName>style.visibility</p:attrName>
                                        </p:attrNameLst>
                                      </p:cBhvr>
                                      <p:to>
                                        <p:strVal val="visible"/>
                                      </p:to>
                                    </p:set>
                                    <p:anim calcmode="lin" valueType="num">
                                      <p:cBhvr>
                                        <p:cTn id="13" dur="500" fill="hold"/>
                                        <p:tgtEl>
                                          <p:spTgt spid="4">
                                            <p:graphicEl>
                                              <a:dgm id="{5CB1DC94-6952-47C0-BF10-678A2EA6B53C}"/>
                                            </p:graphicEl>
                                          </p:spTgt>
                                        </p:tgtEl>
                                        <p:attrNameLst>
                                          <p:attrName>ppt_w</p:attrName>
                                        </p:attrNameLst>
                                      </p:cBhvr>
                                      <p:tavLst>
                                        <p:tav tm="0">
                                          <p:val>
                                            <p:fltVal val="0"/>
                                          </p:val>
                                        </p:tav>
                                        <p:tav tm="100000">
                                          <p:val>
                                            <p:strVal val="#ppt_w"/>
                                          </p:val>
                                        </p:tav>
                                      </p:tavLst>
                                    </p:anim>
                                    <p:anim calcmode="lin" valueType="num">
                                      <p:cBhvr>
                                        <p:cTn id="14" dur="500" fill="hold"/>
                                        <p:tgtEl>
                                          <p:spTgt spid="4">
                                            <p:graphicEl>
                                              <a:dgm id="{5CB1DC94-6952-47C0-BF10-678A2EA6B53C}"/>
                                            </p:graphicEl>
                                          </p:spTgt>
                                        </p:tgtEl>
                                        <p:attrNameLst>
                                          <p:attrName>ppt_h</p:attrName>
                                        </p:attrNameLst>
                                      </p:cBhvr>
                                      <p:tavLst>
                                        <p:tav tm="0">
                                          <p:val>
                                            <p:fltVal val="0"/>
                                          </p:val>
                                        </p:tav>
                                        <p:tav tm="100000">
                                          <p:val>
                                            <p:strVal val="#ppt_h"/>
                                          </p:val>
                                        </p:tav>
                                      </p:tavLst>
                                    </p:anim>
                                    <p:animEffect transition="in" filter="fade">
                                      <p:cBhvr>
                                        <p:cTn id="15" dur="500"/>
                                        <p:tgtEl>
                                          <p:spTgt spid="4">
                                            <p:graphicEl>
                                              <a:dgm id="{5CB1DC94-6952-47C0-BF10-678A2EA6B53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4">
                                            <p:graphicEl>
                                              <a:dgm id="{5EA97D74-679D-4194-B334-D10402AA4057}"/>
                                            </p:graphicEl>
                                          </p:spTgt>
                                        </p:tgtEl>
                                        <p:attrNameLst>
                                          <p:attrName>style.visibility</p:attrName>
                                        </p:attrNameLst>
                                      </p:cBhvr>
                                      <p:to>
                                        <p:strVal val="visible"/>
                                      </p:to>
                                    </p:set>
                                    <p:anim calcmode="lin" valueType="num">
                                      <p:cBhvr>
                                        <p:cTn id="20" dur="500" fill="hold"/>
                                        <p:tgtEl>
                                          <p:spTgt spid="4">
                                            <p:graphicEl>
                                              <a:dgm id="{5EA97D74-679D-4194-B334-D10402AA4057}"/>
                                            </p:graphicEl>
                                          </p:spTgt>
                                        </p:tgtEl>
                                        <p:attrNameLst>
                                          <p:attrName>ppt_w</p:attrName>
                                        </p:attrNameLst>
                                      </p:cBhvr>
                                      <p:tavLst>
                                        <p:tav tm="0">
                                          <p:val>
                                            <p:fltVal val="0"/>
                                          </p:val>
                                        </p:tav>
                                        <p:tav tm="100000">
                                          <p:val>
                                            <p:strVal val="#ppt_w"/>
                                          </p:val>
                                        </p:tav>
                                      </p:tavLst>
                                    </p:anim>
                                    <p:anim calcmode="lin" valueType="num">
                                      <p:cBhvr>
                                        <p:cTn id="21" dur="500" fill="hold"/>
                                        <p:tgtEl>
                                          <p:spTgt spid="4">
                                            <p:graphicEl>
                                              <a:dgm id="{5EA97D74-679D-4194-B334-D10402AA4057}"/>
                                            </p:graphicEl>
                                          </p:spTgt>
                                        </p:tgtEl>
                                        <p:attrNameLst>
                                          <p:attrName>ppt_h</p:attrName>
                                        </p:attrNameLst>
                                      </p:cBhvr>
                                      <p:tavLst>
                                        <p:tav tm="0">
                                          <p:val>
                                            <p:fltVal val="0"/>
                                          </p:val>
                                        </p:tav>
                                        <p:tav tm="100000">
                                          <p:val>
                                            <p:strVal val="#ppt_h"/>
                                          </p:val>
                                        </p:tav>
                                      </p:tavLst>
                                    </p:anim>
                                    <p:animEffect transition="in" filter="fade">
                                      <p:cBhvr>
                                        <p:cTn id="22" dur="500"/>
                                        <p:tgtEl>
                                          <p:spTgt spid="4">
                                            <p:graphicEl>
                                              <a:dgm id="{5EA97D74-679D-4194-B334-D10402AA405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graphicEl>
                                              <a:dgm id="{C50B038A-F3C0-4BA0-8A27-97EFF8D3E3EB}"/>
                                            </p:graphicEl>
                                          </p:spTgt>
                                        </p:tgtEl>
                                        <p:attrNameLst>
                                          <p:attrName>style.visibility</p:attrName>
                                        </p:attrNameLst>
                                      </p:cBhvr>
                                      <p:to>
                                        <p:strVal val="visible"/>
                                      </p:to>
                                    </p:set>
                                    <p:anim calcmode="lin" valueType="num">
                                      <p:cBhvr>
                                        <p:cTn id="27" dur="500" fill="hold"/>
                                        <p:tgtEl>
                                          <p:spTgt spid="4">
                                            <p:graphicEl>
                                              <a:dgm id="{C50B038A-F3C0-4BA0-8A27-97EFF8D3E3EB}"/>
                                            </p:graphicEl>
                                          </p:spTgt>
                                        </p:tgtEl>
                                        <p:attrNameLst>
                                          <p:attrName>ppt_w</p:attrName>
                                        </p:attrNameLst>
                                      </p:cBhvr>
                                      <p:tavLst>
                                        <p:tav tm="0">
                                          <p:val>
                                            <p:fltVal val="0"/>
                                          </p:val>
                                        </p:tav>
                                        <p:tav tm="100000">
                                          <p:val>
                                            <p:strVal val="#ppt_w"/>
                                          </p:val>
                                        </p:tav>
                                      </p:tavLst>
                                    </p:anim>
                                    <p:anim calcmode="lin" valueType="num">
                                      <p:cBhvr>
                                        <p:cTn id="28" dur="500" fill="hold"/>
                                        <p:tgtEl>
                                          <p:spTgt spid="4">
                                            <p:graphicEl>
                                              <a:dgm id="{C50B038A-F3C0-4BA0-8A27-97EFF8D3E3EB}"/>
                                            </p:graphicEl>
                                          </p:spTgt>
                                        </p:tgtEl>
                                        <p:attrNameLst>
                                          <p:attrName>ppt_h</p:attrName>
                                        </p:attrNameLst>
                                      </p:cBhvr>
                                      <p:tavLst>
                                        <p:tav tm="0">
                                          <p:val>
                                            <p:fltVal val="0"/>
                                          </p:val>
                                        </p:tav>
                                        <p:tav tm="100000">
                                          <p:val>
                                            <p:strVal val="#ppt_h"/>
                                          </p:val>
                                        </p:tav>
                                      </p:tavLst>
                                    </p:anim>
                                    <p:animEffect transition="in" filter="fade">
                                      <p:cBhvr>
                                        <p:cTn id="29" dur="500"/>
                                        <p:tgtEl>
                                          <p:spTgt spid="4">
                                            <p:graphicEl>
                                              <a:dgm id="{C50B038A-F3C0-4BA0-8A27-97EFF8D3E3EB}"/>
                                            </p:graphic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
                                            <p:graphicEl>
                                              <a:dgm id="{FCFAB081-A945-44E3-A613-F4EE940BF319}"/>
                                            </p:graphicEl>
                                          </p:spTgt>
                                        </p:tgtEl>
                                        <p:attrNameLst>
                                          <p:attrName>style.visibility</p:attrName>
                                        </p:attrNameLst>
                                      </p:cBhvr>
                                      <p:to>
                                        <p:strVal val="visible"/>
                                      </p:to>
                                    </p:set>
                                    <p:anim calcmode="lin" valueType="num">
                                      <p:cBhvr>
                                        <p:cTn id="32" dur="500" fill="hold"/>
                                        <p:tgtEl>
                                          <p:spTgt spid="4">
                                            <p:graphicEl>
                                              <a:dgm id="{FCFAB081-A945-44E3-A613-F4EE940BF319}"/>
                                            </p:graphicEl>
                                          </p:spTgt>
                                        </p:tgtEl>
                                        <p:attrNameLst>
                                          <p:attrName>ppt_w</p:attrName>
                                        </p:attrNameLst>
                                      </p:cBhvr>
                                      <p:tavLst>
                                        <p:tav tm="0">
                                          <p:val>
                                            <p:fltVal val="0"/>
                                          </p:val>
                                        </p:tav>
                                        <p:tav tm="100000">
                                          <p:val>
                                            <p:strVal val="#ppt_w"/>
                                          </p:val>
                                        </p:tav>
                                      </p:tavLst>
                                    </p:anim>
                                    <p:anim calcmode="lin" valueType="num">
                                      <p:cBhvr>
                                        <p:cTn id="33" dur="500" fill="hold"/>
                                        <p:tgtEl>
                                          <p:spTgt spid="4">
                                            <p:graphicEl>
                                              <a:dgm id="{FCFAB081-A945-44E3-A613-F4EE940BF319}"/>
                                            </p:graphicEl>
                                          </p:spTgt>
                                        </p:tgtEl>
                                        <p:attrNameLst>
                                          <p:attrName>ppt_h</p:attrName>
                                        </p:attrNameLst>
                                      </p:cBhvr>
                                      <p:tavLst>
                                        <p:tav tm="0">
                                          <p:val>
                                            <p:fltVal val="0"/>
                                          </p:val>
                                        </p:tav>
                                        <p:tav tm="100000">
                                          <p:val>
                                            <p:strVal val="#ppt_h"/>
                                          </p:val>
                                        </p:tav>
                                      </p:tavLst>
                                    </p:anim>
                                    <p:animEffect transition="in" filter="fade">
                                      <p:cBhvr>
                                        <p:cTn id="34" dur="500"/>
                                        <p:tgtEl>
                                          <p:spTgt spid="4">
                                            <p:graphicEl>
                                              <a:dgm id="{FCFAB081-A945-44E3-A613-F4EE940BF319}"/>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4">
                                            <p:graphicEl>
                                              <a:dgm id="{CF5290CB-6184-40E6-A769-397FB1E74814}"/>
                                            </p:graphicEl>
                                          </p:spTgt>
                                        </p:tgtEl>
                                        <p:attrNameLst>
                                          <p:attrName>style.visibility</p:attrName>
                                        </p:attrNameLst>
                                      </p:cBhvr>
                                      <p:to>
                                        <p:strVal val="visible"/>
                                      </p:to>
                                    </p:set>
                                    <p:anim calcmode="lin" valueType="num">
                                      <p:cBhvr>
                                        <p:cTn id="39" dur="500" fill="hold"/>
                                        <p:tgtEl>
                                          <p:spTgt spid="4">
                                            <p:graphicEl>
                                              <a:dgm id="{CF5290CB-6184-40E6-A769-397FB1E74814}"/>
                                            </p:graphicEl>
                                          </p:spTgt>
                                        </p:tgtEl>
                                        <p:attrNameLst>
                                          <p:attrName>ppt_w</p:attrName>
                                        </p:attrNameLst>
                                      </p:cBhvr>
                                      <p:tavLst>
                                        <p:tav tm="0">
                                          <p:val>
                                            <p:fltVal val="0"/>
                                          </p:val>
                                        </p:tav>
                                        <p:tav tm="100000">
                                          <p:val>
                                            <p:strVal val="#ppt_w"/>
                                          </p:val>
                                        </p:tav>
                                      </p:tavLst>
                                    </p:anim>
                                    <p:anim calcmode="lin" valueType="num">
                                      <p:cBhvr>
                                        <p:cTn id="40" dur="500" fill="hold"/>
                                        <p:tgtEl>
                                          <p:spTgt spid="4">
                                            <p:graphicEl>
                                              <a:dgm id="{CF5290CB-6184-40E6-A769-397FB1E74814}"/>
                                            </p:graphicEl>
                                          </p:spTgt>
                                        </p:tgtEl>
                                        <p:attrNameLst>
                                          <p:attrName>ppt_h</p:attrName>
                                        </p:attrNameLst>
                                      </p:cBhvr>
                                      <p:tavLst>
                                        <p:tav tm="0">
                                          <p:val>
                                            <p:fltVal val="0"/>
                                          </p:val>
                                        </p:tav>
                                        <p:tav tm="100000">
                                          <p:val>
                                            <p:strVal val="#ppt_h"/>
                                          </p:val>
                                        </p:tav>
                                      </p:tavLst>
                                    </p:anim>
                                    <p:animEffect transition="in" filter="fade">
                                      <p:cBhvr>
                                        <p:cTn id="41" dur="500"/>
                                        <p:tgtEl>
                                          <p:spTgt spid="4">
                                            <p:graphicEl>
                                              <a:dgm id="{CF5290CB-6184-40E6-A769-397FB1E74814}"/>
                                            </p:graphic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4">
                                            <p:graphicEl>
                                              <a:dgm id="{734A17C3-0604-409F-A1FC-DCEAAD5607EE}"/>
                                            </p:graphicEl>
                                          </p:spTgt>
                                        </p:tgtEl>
                                        <p:attrNameLst>
                                          <p:attrName>style.visibility</p:attrName>
                                        </p:attrNameLst>
                                      </p:cBhvr>
                                      <p:to>
                                        <p:strVal val="visible"/>
                                      </p:to>
                                    </p:set>
                                    <p:anim calcmode="lin" valueType="num">
                                      <p:cBhvr>
                                        <p:cTn id="44" dur="500" fill="hold"/>
                                        <p:tgtEl>
                                          <p:spTgt spid="4">
                                            <p:graphicEl>
                                              <a:dgm id="{734A17C3-0604-409F-A1FC-DCEAAD5607EE}"/>
                                            </p:graphicEl>
                                          </p:spTgt>
                                        </p:tgtEl>
                                        <p:attrNameLst>
                                          <p:attrName>ppt_w</p:attrName>
                                        </p:attrNameLst>
                                      </p:cBhvr>
                                      <p:tavLst>
                                        <p:tav tm="0">
                                          <p:val>
                                            <p:fltVal val="0"/>
                                          </p:val>
                                        </p:tav>
                                        <p:tav tm="100000">
                                          <p:val>
                                            <p:strVal val="#ppt_w"/>
                                          </p:val>
                                        </p:tav>
                                      </p:tavLst>
                                    </p:anim>
                                    <p:anim calcmode="lin" valueType="num">
                                      <p:cBhvr>
                                        <p:cTn id="45" dur="500" fill="hold"/>
                                        <p:tgtEl>
                                          <p:spTgt spid="4">
                                            <p:graphicEl>
                                              <a:dgm id="{734A17C3-0604-409F-A1FC-DCEAAD5607EE}"/>
                                            </p:graphicEl>
                                          </p:spTgt>
                                        </p:tgtEl>
                                        <p:attrNameLst>
                                          <p:attrName>ppt_h</p:attrName>
                                        </p:attrNameLst>
                                      </p:cBhvr>
                                      <p:tavLst>
                                        <p:tav tm="0">
                                          <p:val>
                                            <p:fltVal val="0"/>
                                          </p:val>
                                        </p:tav>
                                        <p:tav tm="100000">
                                          <p:val>
                                            <p:strVal val="#ppt_h"/>
                                          </p:val>
                                        </p:tav>
                                      </p:tavLst>
                                    </p:anim>
                                    <p:animEffect transition="in" filter="fade">
                                      <p:cBhvr>
                                        <p:cTn id="46" dur="500"/>
                                        <p:tgtEl>
                                          <p:spTgt spid="4">
                                            <p:graphicEl>
                                              <a:dgm id="{734A17C3-0604-409F-A1FC-DCEAAD5607EE}"/>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4">
                                            <p:graphicEl>
                                              <a:dgm id="{464451E0-D98A-4076-BC17-BE60A0A1C5EF}"/>
                                            </p:graphicEl>
                                          </p:spTgt>
                                        </p:tgtEl>
                                        <p:attrNameLst>
                                          <p:attrName>style.visibility</p:attrName>
                                        </p:attrNameLst>
                                      </p:cBhvr>
                                      <p:to>
                                        <p:strVal val="visible"/>
                                      </p:to>
                                    </p:set>
                                    <p:anim calcmode="lin" valueType="num">
                                      <p:cBhvr>
                                        <p:cTn id="51" dur="500" fill="hold"/>
                                        <p:tgtEl>
                                          <p:spTgt spid="4">
                                            <p:graphicEl>
                                              <a:dgm id="{464451E0-D98A-4076-BC17-BE60A0A1C5EF}"/>
                                            </p:graphicEl>
                                          </p:spTgt>
                                        </p:tgtEl>
                                        <p:attrNameLst>
                                          <p:attrName>ppt_w</p:attrName>
                                        </p:attrNameLst>
                                      </p:cBhvr>
                                      <p:tavLst>
                                        <p:tav tm="0">
                                          <p:val>
                                            <p:fltVal val="0"/>
                                          </p:val>
                                        </p:tav>
                                        <p:tav tm="100000">
                                          <p:val>
                                            <p:strVal val="#ppt_w"/>
                                          </p:val>
                                        </p:tav>
                                      </p:tavLst>
                                    </p:anim>
                                    <p:anim calcmode="lin" valueType="num">
                                      <p:cBhvr>
                                        <p:cTn id="52" dur="500" fill="hold"/>
                                        <p:tgtEl>
                                          <p:spTgt spid="4">
                                            <p:graphicEl>
                                              <a:dgm id="{464451E0-D98A-4076-BC17-BE60A0A1C5EF}"/>
                                            </p:graphicEl>
                                          </p:spTgt>
                                        </p:tgtEl>
                                        <p:attrNameLst>
                                          <p:attrName>ppt_h</p:attrName>
                                        </p:attrNameLst>
                                      </p:cBhvr>
                                      <p:tavLst>
                                        <p:tav tm="0">
                                          <p:val>
                                            <p:fltVal val="0"/>
                                          </p:val>
                                        </p:tav>
                                        <p:tav tm="100000">
                                          <p:val>
                                            <p:strVal val="#ppt_h"/>
                                          </p:val>
                                        </p:tav>
                                      </p:tavLst>
                                    </p:anim>
                                    <p:animEffect transition="in" filter="fade">
                                      <p:cBhvr>
                                        <p:cTn id="53" dur="500"/>
                                        <p:tgtEl>
                                          <p:spTgt spid="4">
                                            <p:graphicEl>
                                              <a:dgm id="{464451E0-D98A-4076-BC17-BE60A0A1C5EF}"/>
                                            </p:graphicEl>
                                          </p:spTgt>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4">
                                            <p:graphicEl>
                                              <a:dgm id="{0896729E-0BF3-4621-8F30-DCA3380D93EA}"/>
                                            </p:graphicEl>
                                          </p:spTgt>
                                        </p:tgtEl>
                                        <p:attrNameLst>
                                          <p:attrName>style.visibility</p:attrName>
                                        </p:attrNameLst>
                                      </p:cBhvr>
                                      <p:to>
                                        <p:strVal val="visible"/>
                                      </p:to>
                                    </p:set>
                                    <p:anim calcmode="lin" valueType="num">
                                      <p:cBhvr>
                                        <p:cTn id="56" dur="500" fill="hold"/>
                                        <p:tgtEl>
                                          <p:spTgt spid="4">
                                            <p:graphicEl>
                                              <a:dgm id="{0896729E-0BF3-4621-8F30-DCA3380D93EA}"/>
                                            </p:graphicEl>
                                          </p:spTgt>
                                        </p:tgtEl>
                                        <p:attrNameLst>
                                          <p:attrName>ppt_w</p:attrName>
                                        </p:attrNameLst>
                                      </p:cBhvr>
                                      <p:tavLst>
                                        <p:tav tm="0">
                                          <p:val>
                                            <p:fltVal val="0"/>
                                          </p:val>
                                        </p:tav>
                                        <p:tav tm="100000">
                                          <p:val>
                                            <p:strVal val="#ppt_w"/>
                                          </p:val>
                                        </p:tav>
                                      </p:tavLst>
                                    </p:anim>
                                    <p:anim calcmode="lin" valueType="num">
                                      <p:cBhvr>
                                        <p:cTn id="57" dur="500" fill="hold"/>
                                        <p:tgtEl>
                                          <p:spTgt spid="4">
                                            <p:graphicEl>
                                              <a:dgm id="{0896729E-0BF3-4621-8F30-DCA3380D93EA}"/>
                                            </p:graphicEl>
                                          </p:spTgt>
                                        </p:tgtEl>
                                        <p:attrNameLst>
                                          <p:attrName>ppt_h</p:attrName>
                                        </p:attrNameLst>
                                      </p:cBhvr>
                                      <p:tavLst>
                                        <p:tav tm="0">
                                          <p:val>
                                            <p:fltVal val="0"/>
                                          </p:val>
                                        </p:tav>
                                        <p:tav tm="100000">
                                          <p:val>
                                            <p:strVal val="#ppt_h"/>
                                          </p:val>
                                        </p:tav>
                                      </p:tavLst>
                                    </p:anim>
                                    <p:animEffect transition="in" filter="fade">
                                      <p:cBhvr>
                                        <p:cTn id="58" dur="500"/>
                                        <p:tgtEl>
                                          <p:spTgt spid="4">
                                            <p:graphicEl>
                                              <a:dgm id="{0896729E-0BF3-4621-8F30-DCA3380D93EA}"/>
                                            </p:graphicEl>
                                          </p:spTgt>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4">
                                            <p:graphicEl>
                                              <a:dgm id="{4D948784-DFD4-464C-9C9E-2CD06639CED8}"/>
                                            </p:graphicEl>
                                          </p:spTgt>
                                        </p:tgtEl>
                                        <p:attrNameLst>
                                          <p:attrName>style.visibility</p:attrName>
                                        </p:attrNameLst>
                                      </p:cBhvr>
                                      <p:to>
                                        <p:strVal val="visible"/>
                                      </p:to>
                                    </p:set>
                                    <p:anim calcmode="lin" valueType="num">
                                      <p:cBhvr>
                                        <p:cTn id="61" dur="500" fill="hold"/>
                                        <p:tgtEl>
                                          <p:spTgt spid="4">
                                            <p:graphicEl>
                                              <a:dgm id="{4D948784-DFD4-464C-9C9E-2CD06639CED8}"/>
                                            </p:graphicEl>
                                          </p:spTgt>
                                        </p:tgtEl>
                                        <p:attrNameLst>
                                          <p:attrName>ppt_w</p:attrName>
                                        </p:attrNameLst>
                                      </p:cBhvr>
                                      <p:tavLst>
                                        <p:tav tm="0">
                                          <p:val>
                                            <p:fltVal val="0"/>
                                          </p:val>
                                        </p:tav>
                                        <p:tav tm="100000">
                                          <p:val>
                                            <p:strVal val="#ppt_w"/>
                                          </p:val>
                                        </p:tav>
                                      </p:tavLst>
                                    </p:anim>
                                    <p:anim calcmode="lin" valueType="num">
                                      <p:cBhvr>
                                        <p:cTn id="62" dur="500" fill="hold"/>
                                        <p:tgtEl>
                                          <p:spTgt spid="4">
                                            <p:graphicEl>
                                              <a:dgm id="{4D948784-DFD4-464C-9C9E-2CD06639CED8}"/>
                                            </p:graphicEl>
                                          </p:spTgt>
                                        </p:tgtEl>
                                        <p:attrNameLst>
                                          <p:attrName>ppt_h</p:attrName>
                                        </p:attrNameLst>
                                      </p:cBhvr>
                                      <p:tavLst>
                                        <p:tav tm="0">
                                          <p:val>
                                            <p:fltVal val="0"/>
                                          </p:val>
                                        </p:tav>
                                        <p:tav tm="100000">
                                          <p:val>
                                            <p:strVal val="#ppt_h"/>
                                          </p:val>
                                        </p:tav>
                                      </p:tavLst>
                                    </p:anim>
                                    <p:animEffect transition="in" filter="fade">
                                      <p:cBhvr>
                                        <p:cTn id="63" dur="500"/>
                                        <p:tgtEl>
                                          <p:spTgt spid="4">
                                            <p:graphicEl>
                                              <a:dgm id="{4D948784-DFD4-464C-9C9E-2CD06639CED8}"/>
                                            </p:graphicEl>
                                          </p:spTgt>
                                        </p:tgtEl>
                                      </p:cBhvr>
                                    </p:animEffect>
                                  </p:childTnLst>
                                </p:cTn>
                              </p:par>
                            </p:childTnLst>
                          </p:cTn>
                        </p:par>
                        <p:par>
                          <p:cTn id="64" fill="hold">
                            <p:stCondLst>
                              <p:cond delay="500"/>
                            </p:stCondLst>
                            <p:childTnLst>
                              <p:par>
                                <p:cTn id="65" presetID="53" presetClass="entr" presetSubtype="16"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childTnLst>
                                </p:cTn>
                              </p:par>
                            </p:childTnLst>
                          </p:cTn>
                        </p:par>
                        <p:par>
                          <p:cTn id="70" fill="hold">
                            <p:stCondLst>
                              <p:cond delay="1000"/>
                            </p:stCondLst>
                            <p:childTnLst>
                              <p:par>
                                <p:cTn id="71" presetID="53" presetClass="entr" presetSubtype="16" fill="hold" grpId="0" nodeType="afterEffect">
                                  <p:stCondLst>
                                    <p:cond delay="0"/>
                                  </p:stCondLst>
                                  <p:childTnLst>
                                    <p:set>
                                      <p:cBhvr>
                                        <p:cTn id="72" dur="1" fill="hold">
                                          <p:stCondLst>
                                            <p:cond delay="0"/>
                                          </p:stCondLst>
                                        </p:cTn>
                                        <p:tgtEl>
                                          <p:spTgt spid="5"/>
                                        </p:tgtEl>
                                        <p:attrNameLst>
                                          <p:attrName>style.visibility</p:attrName>
                                        </p:attrNameLst>
                                      </p:cBhvr>
                                      <p:to>
                                        <p:strVal val="visible"/>
                                      </p:to>
                                    </p:set>
                                    <p:anim calcmode="lin" valueType="num">
                                      <p:cBhvr>
                                        <p:cTn id="73" dur="500" fill="hold"/>
                                        <p:tgtEl>
                                          <p:spTgt spid="5"/>
                                        </p:tgtEl>
                                        <p:attrNameLst>
                                          <p:attrName>ppt_w</p:attrName>
                                        </p:attrNameLst>
                                      </p:cBhvr>
                                      <p:tavLst>
                                        <p:tav tm="0">
                                          <p:val>
                                            <p:fltVal val="0"/>
                                          </p:val>
                                        </p:tav>
                                        <p:tav tm="100000">
                                          <p:val>
                                            <p:strVal val="#ppt_w"/>
                                          </p:val>
                                        </p:tav>
                                      </p:tavLst>
                                    </p:anim>
                                    <p:anim calcmode="lin" valueType="num">
                                      <p:cBhvr>
                                        <p:cTn id="74" dur="500" fill="hold"/>
                                        <p:tgtEl>
                                          <p:spTgt spid="5"/>
                                        </p:tgtEl>
                                        <p:attrNameLst>
                                          <p:attrName>ppt_h</p:attrName>
                                        </p:attrNameLst>
                                      </p:cBhvr>
                                      <p:tavLst>
                                        <p:tav tm="0">
                                          <p:val>
                                            <p:fltVal val="0"/>
                                          </p:val>
                                        </p:tav>
                                        <p:tav tm="100000">
                                          <p:val>
                                            <p:strVal val="#ppt_h"/>
                                          </p:val>
                                        </p:tav>
                                      </p:tavLst>
                                    </p:anim>
                                    <p:animEffect transition="in" filter="fade">
                                      <p:cBhvr>
                                        <p:cTn id="75" dur="500"/>
                                        <p:tgtEl>
                                          <p:spTgt spid="5"/>
                                        </p:tgtEl>
                                      </p:cBhvr>
                                    </p:animEffect>
                                  </p:childTnLst>
                                </p:cTn>
                              </p:par>
                            </p:childTnLst>
                          </p:cTn>
                        </p:par>
                        <p:par>
                          <p:cTn id="76" fill="hold">
                            <p:stCondLst>
                              <p:cond delay="1500"/>
                            </p:stCondLst>
                            <p:childTnLst>
                              <p:par>
                                <p:cTn id="77" presetID="53" presetClass="entr" presetSubtype="16" fill="hold" grpId="0" nodeType="after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p:cTn id="79" dur="500" fill="hold"/>
                                        <p:tgtEl>
                                          <p:spTgt spid="13"/>
                                        </p:tgtEl>
                                        <p:attrNameLst>
                                          <p:attrName>ppt_w</p:attrName>
                                        </p:attrNameLst>
                                      </p:cBhvr>
                                      <p:tavLst>
                                        <p:tav tm="0">
                                          <p:val>
                                            <p:fltVal val="0"/>
                                          </p:val>
                                        </p:tav>
                                        <p:tav tm="100000">
                                          <p:val>
                                            <p:strVal val="#ppt_w"/>
                                          </p:val>
                                        </p:tav>
                                      </p:tavLst>
                                    </p:anim>
                                    <p:anim calcmode="lin" valueType="num">
                                      <p:cBhvr>
                                        <p:cTn id="80" dur="500" fill="hold"/>
                                        <p:tgtEl>
                                          <p:spTgt spid="13"/>
                                        </p:tgtEl>
                                        <p:attrNameLst>
                                          <p:attrName>ppt_h</p:attrName>
                                        </p:attrNameLst>
                                      </p:cBhvr>
                                      <p:tavLst>
                                        <p:tav tm="0">
                                          <p:val>
                                            <p:fltVal val="0"/>
                                          </p:val>
                                        </p:tav>
                                        <p:tav tm="100000">
                                          <p:val>
                                            <p:strVal val="#ppt_h"/>
                                          </p:val>
                                        </p:tav>
                                      </p:tavLst>
                                    </p:anim>
                                    <p:animEffect transition="in" filter="fade">
                                      <p:cBhvr>
                                        <p:cTn id="81" dur="500"/>
                                        <p:tgtEl>
                                          <p:spTgt spid="13"/>
                                        </p:tgtEl>
                                      </p:cBhvr>
                                    </p:animEffect>
                                  </p:childTnLst>
                                </p:cTn>
                              </p:par>
                            </p:childTnLst>
                          </p:cTn>
                        </p:par>
                        <p:par>
                          <p:cTn id="82" fill="hold">
                            <p:stCondLst>
                              <p:cond delay="2000"/>
                            </p:stCondLst>
                            <p:childTnLst>
                              <p:par>
                                <p:cTn id="83" presetID="53" presetClass="entr" presetSubtype="16" fill="hold" grpId="0" nodeType="after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p:cTn id="85" dur="500" fill="hold"/>
                                        <p:tgtEl>
                                          <p:spTgt spid="6"/>
                                        </p:tgtEl>
                                        <p:attrNameLst>
                                          <p:attrName>ppt_w</p:attrName>
                                        </p:attrNameLst>
                                      </p:cBhvr>
                                      <p:tavLst>
                                        <p:tav tm="0">
                                          <p:val>
                                            <p:fltVal val="0"/>
                                          </p:val>
                                        </p:tav>
                                        <p:tav tm="100000">
                                          <p:val>
                                            <p:strVal val="#ppt_w"/>
                                          </p:val>
                                        </p:tav>
                                      </p:tavLst>
                                    </p:anim>
                                    <p:anim calcmode="lin" valueType="num">
                                      <p:cBhvr>
                                        <p:cTn id="86" dur="500" fill="hold"/>
                                        <p:tgtEl>
                                          <p:spTgt spid="6"/>
                                        </p:tgtEl>
                                        <p:attrNameLst>
                                          <p:attrName>ppt_h</p:attrName>
                                        </p:attrNameLst>
                                      </p:cBhvr>
                                      <p:tavLst>
                                        <p:tav tm="0">
                                          <p:val>
                                            <p:fltVal val="0"/>
                                          </p:val>
                                        </p:tav>
                                        <p:tav tm="100000">
                                          <p:val>
                                            <p:strVal val="#ppt_h"/>
                                          </p:val>
                                        </p:tav>
                                      </p:tavLst>
                                    </p:anim>
                                    <p:animEffect transition="in" filter="fade">
                                      <p:cBhvr>
                                        <p:cTn id="87" dur="500"/>
                                        <p:tgtEl>
                                          <p:spTgt spid="6"/>
                                        </p:tgtEl>
                                      </p:cBhvr>
                                    </p:animEffect>
                                  </p:childTnLst>
                                </p:cTn>
                              </p:par>
                            </p:childTnLst>
                          </p:cTn>
                        </p:par>
                        <p:par>
                          <p:cTn id="88" fill="hold">
                            <p:stCondLst>
                              <p:cond delay="2500"/>
                            </p:stCondLst>
                            <p:childTnLst>
                              <p:par>
                                <p:cTn id="89" presetID="53" presetClass="entr" presetSubtype="16" fill="hold" grpId="0" nodeType="afterEffect">
                                  <p:stCondLst>
                                    <p:cond delay="0"/>
                                  </p:stCondLst>
                                  <p:childTnLst>
                                    <p:set>
                                      <p:cBhvr>
                                        <p:cTn id="90" dur="1" fill="hold">
                                          <p:stCondLst>
                                            <p:cond delay="0"/>
                                          </p:stCondLst>
                                        </p:cTn>
                                        <p:tgtEl>
                                          <p:spTgt spid="12"/>
                                        </p:tgtEl>
                                        <p:attrNameLst>
                                          <p:attrName>style.visibility</p:attrName>
                                        </p:attrNameLst>
                                      </p:cBhvr>
                                      <p:to>
                                        <p:strVal val="visible"/>
                                      </p:to>
                                    </p:set>
                                    <p:anim calcmode="lin" valueType="num">
                                      <p:cBhvr>
                                        <p:cTn id="91" dur="500" fill="hold"/>
                                        <p:tgtEl>
                                          <p:spTgt spid="12"/>
                                        </p:tgtEl>
                                        <p:attrNameLst>
                                          <p:attrName>ppt_w</p:attrName>
                                        </p:attrNameLst>
                                      </p:cBhvr>
                                      <p:tavLst>
                                        <p:tav tm="0">
                                          <p:val>
                                            <p:fltVal val="0"/>
                                          </p:val>
                                        </p:tav>
                                        <p:tav tm="100000">
                                          <p:val>
                                            <p:strVal val="#ppt_w"/>
                                          </p:val>
                                        </p:tav>
                                      </p:tavLst>
                                    </p:anim>
                                    <p:anim calcmode="lin" valueType="num">
                                      <p:cBhvr>
                                        <p:cTn id="92" dur="500" fill="hold"/>
                                        <p:tgtEl>
                                          <p:spTgt spid="12"/>
                                        </p:tgtEl>
                                        <p:attrNameLst>
                                          <p:attrName>ppt_h</p:attrName>
                                        </p:attrNameLst>
                                      </p:cBhvr>
                                      <p:tavLst>
                                        <p:tav tm="0">
                                          <p:val>
                                            <p:fltVal val="0"/>
                                          </p:val>
                                        </p:tav>
                                        <p:tav tm="100000">
                                          <p:val>
                                            <p:strVal val="#ppt_h"/>
                                          </p:val>
                                        </p:tav>
                                      </p:tavLst>
                                    </p:anim>
                                    <p:animEffect transition="in" filter="fade">
                                      <p:cBhvr>
                                        <p:cTn id="93" dur="500"/>
                                        <p:tgtEl>
                                          <p:spTgt spid="12"/>
                                        </p:tgtEl>
                                      </p:cBhvr>
                                    </p:animEffect>
                                  </p:childTnLst>
                                </p:cTn>
                              </p:par>
                            </p:childTnLst>
                          </p:cTn>
                        </p:par>
                        <p:par>
                          <p:cTn id="94" fill="hold">
                            <p:stCondLst>
                              <p:cond delay="3000"/>
                            </p:stCondLst>
                            <p:childTnLst>
                              <p:par>
                                <p:cTn id="95" presetID="53" presetClass="entr" presetSubtype="16" fill="hold" grpId="0" nodeType="after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500" fill="hold"/>
                                        <p:tgtEl>
                                          <p:spTgt spid="7"/>
                                        </p:tgtEl>
                                        <p:attrNameLst>
                                          <p:attrName>ppt_w</p:attrName>
                                        </p:attrNameLst>
                                      </p:cBhvr>
                                      <p:tavLst>
                                        <p:tav tm="0">
                                          <p:val>
                                            <p:fltVal val="0"/>
                                          </p:val>
                                        </p:tav>
                                        <p:tav tm="100000">
                                          <p:val>
                                            <p:strVal val="#ppt_w"/>
                                          </p:val>
                                        </p:tav>
                                      </p:tavLst>
                                    </p:anim>
                                    <p:anim calcmode="lin" valueType="num">
                                      <p:cBhvr>
                                        <p:cTn id="98" dur="500" fill="hold"/>
                                        <p:tgtEl>
                                          <p:spTgt spid="7"/>
                                        </p:tgtEl>
                                        <p:attrNameLst>
                                          <p:attrName>ppt_h</p:attrName>
                                        </p:attrNameLst>
                                      </p:cBhvr>
                                      <p:tavLst>
                                        <p:tav tm="0">
                                          <p:val>
                                            <p:fltVal val="0"/>
                                          </p:val>
                                        </p:tav>
                                        <p:tav tm="100000">
                                          <p:val>
                                            <p:strVal val="#ppt_h"/>
                                          </p:val>
                                        </p:tav>
                                      </p:tavLst>
                                    </p:anim>
                                    <p:animEffect transition="in" filter="fade">
                                      <p:cBhvr>
                                        <p:cTn id="99" dur="500"/>
                                        <p:tgtEl>
                                          <p:spTgt spid="7"/>
                                        </p:tgtEl>
                                      </p:cBhvr>
                                    </p:animEffect>
                                  </p:childTnLst>
                                </p:cTn>
                              </p:par>
                            </p:childTnLst>
                          </p:cTn>
                        </p:par>
                        <p:par>
                          <p:cTn id="100" fill="hold">
                            <p:stCondLst>
                              <p:cond delay="3500"/>
                            </p:stCondLst>
                            <p:childTnLst>
                              <p:par>
                                <p:cTn id="101" presetID="53" presetClass="entr" presetSubtype="16" fill="hold" grpId="0" nodeType="afterEffect">
                                  <p:stCondLst>
                                    <p:cond delay="0"/>
                                  </p:stCondLst>
                                  <p:childTnLst>
                                    <p:set>
                                      <p:cBhvr>
                                        <p:cTn id="102" dur="1" fill="hold">
                                          <p:stCondLst>
                                            <p:cond delay="0"/>
                                          </p:stCondLst>
                                        </p:cTn>
                                        <p:tgtEl>
                                          <p:spTgt spid="10"/>
                                        </p:tgtEl>
                                        <p:attrNameLst>
                                          <p:attrName>style.visibility</p:attrName>
                                        </p:attrNameLst>
                                      </p:cBhvr>
                                      <p:to>
                                        <p:strVal val="visible"/>
                                      </p:to>
                                    </p:set>
                                    <p:anim calcmode="lin" valueType="num">
                                      <p:cBhvr>
                                        <p:cTn id="103" dur="500" fill="hold"/>
                                        <p:tgtEl>
                                          <p:spTgt spid="10"/>
                                        </p:tgtEl>
                                        <p:attrNameLst>
                                          <p:attrName>ppt_w</p:attrName>
                                        </p:attrNameLst>
                                      </p:cBhvr>
                                      <p:tavLst>
                                        <p:tav tm="0">
                                          <p:val>
                                            <p:fltVal val="0"/>
                                          </p:val>
                                        </p:tav>
                                        <p:tav tm="100000">
                                          <p:val>
                                            <p:strVal val="#ppt_w"/>
                                          </p:val>
                                        </p:tav>
                                      </p:tavLst>
                                    </p:anim>
                                    <p:anim calcmode="lin" valueType="num">
                                      <p:cBhvr>
                                        <p:cTn id="104" dur="500" fill="hold"/>
                                        <p:tgtEl>
                                          <p:spTgt spid="10"/>
                                        </p:tgtEl>
                                        <p:attrNameLst>
                                          <p:attrName>ppt_h</p:attrName>
                                        </p:attrNameLst>
                                      </p:cBhvr>
                                      <p:tavLst>
                                        <p:tav tm="0">
                                          <p:val>
                                            <p:fltVal val="0"/>
                                          </p:val>
                                        </p:tav>
                                        <p:tav tm="100000">
                                          <p:val>
                                            <p:strVal val="#ppt_h"/>
                                          </p:val>
                                        </p:tav>
                                      </p:tavLst>
                                    </p:anim>
                                    <p:animEffect transition="in" filter="fade">
                                      <p:cBhvr>
                                        <p:cTn id="105" dur="500"/>
                                        <p:tgtEl>
                                          <p:spTgt spid="10"/>
                                        </p:tgtEl>
                                      </p:cBhvr>
                                    </p:animEffect>
                                  </p:childTnLst>
                                </p:cTn>
                              </p:par>
                            </p:childTnLst>
                          </p:cTn>
                        </p:par>
                        <p:par>
                          <p:cTn id="106" fill="hold">
                            <p:stCondLst>
                              <p:cond delay="4000"/>
                            </p:stCondLst>
                            <p:childTnLst>
                              <p:par>
                                <p:cTn id="107" presetID="53" presetClass="entr" presetSubtype="16" fill="hold" grpId="0" nodeType="afterEffect">
                                  <p:stCondLst>
                                    <p:cond delay="0"/>
                                  </p:stCondLst>
                                  <p:childTnLst>
                                    <p:set>
                                      <p:cBhvr>
                                        <p:cTn id="108" dur="1" fill="hold">
                                          <p:stCondLst>
                                            <p:cond delay="0"/>
                                          </p:stCondLst>
                                        </p:cTn>
                                        <p:tgtEl>
                                          <p:spTgt spid="8"/>
                                        </p:tgtEl>
                                        <p:attrNameLst>
                                          <p:attrName>style.visibility</p:attrName>
                                        </p:attrNameLst>
                                      </p:cBhvr>
                                      <p:to>
                                        <p:strVal val="visible"/>
                                      </p:to>
                                    </p:set>
                                    <p:anim calcmode="lin" valueType="num">
                                      <p:cBhvr>
                                        <p:cTn id="109" dur="500" fill="hold"/>
                                        <p:tgtEl>
                                          <p:spTgt spid="8"/>
                                        </p:tgtEl>
                                        <p:attrNameLst>
                                          <p:attrName>ppt_w</p:attrName>
                                        </p:attrNameLst>
                                      </p:cBhvr>
                                      <p:tavLst>
                                        <p:tav tm="0">
                                          <p:val>
                                            <p:fltVal val="0"/>
                                          </p:val>
                                        </p:tav>
                                        <p:tav tm="100000">
                                          <p:val>
                                            <p:strVal val="#ppt_w"/>
                                          </p:val>
                                        </p:tav>
                                      </p:tavLst>
                                    </p:anim>
                                    <p:anim calcmode="lin" valueType="num">
                                      <p:cBhvr>
                                        <p:cTn id="110" dur="500" fill="hold"/>
                                        <p:tgtEl>
                                          <p:spTgt spid="8"/>
                                        </p:tgtEl>
                                        <p:attrNameLst>
                                          <p:attrName>ppt_h</p:attrName>
                                        </p:attrNameLst>
                                      </p:cBhvr>
                                      <p:tavLst>
                                        <p:tav tm="0">
                                          <p:val>
                                            <p:fltVal val="0"/>
                                          </p:val>
                                        </p:tav>
                                        <p:tav tm="100000">
                                          <p:val>
                                            <p:strVal val="#ppt_h"/>
                                          </p:val>
                                        </p:tav>
                                      </p:tavLst>
                                    </p:anim>
                                    <p:animEffect transition="in" filter="fade">
                                      <p:cBhvr>
                                        <p:cTn id="1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lvlOne"/>
        </p:bldSub>
      </p:bldGraphic>
      <p:bldP spid="5" grpId="0"/>
      <p:bldP spid="6" grpId="0"/>
      <p:bldP spid="7" grpId="0"/>
      <p:bldP spid="8" grpId="0"/>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Un Mandamiento…</a:t>
            </a:r>
            <a:endParaRPr lang="es-CO" dirty="0"/>
          </a:p>
        </p:txBody>
      </p:sp>
      <p:sp>
        <p:nvSpPr>
          <p:cNvPr id="3" name="2 Marcador de contenido"/>
          <p:cNvSpPr>
            <a:spLocks noGrp="1"/>
          </p:cNvSpPr>
          <p:nvPr>
            <p:ph idx="1"/>
          </p:nvPr>
        </p:nvSpPr>
        <p:spPr>
          <a:xfrm>
            <a:off x="457200" y="1196753"/>
            <a:ext cx="8229600" cy="1656184"/>
          </a:xfrm>
        </p:spPr>
        <p:txBody>
          <a:bodyPr/>
          <a:lstStyle/>
          <a:p>
            <a:pPr marL="0" indent="0" algn="just">
              <a:buNone/>
            </a:pPr>
            <a:r>
              <a:rPr lang="es-CO" dirty="0" smtClean="0"/>
              <a:t>Pocas veces se le atribuye a este mandamiento importancia. y es vital considerar que aun el apóstol pablo dirigió unas palabras a la iglesia de corinto que no apoyan la idea. </a:t>
            </a:r>
            <a:endParaRPr lang="es-CO" dirty="0"/>
          </a:p>
        </p:txBody>
      </p:sp>
      <p:sp>
        <p:nvSpPr>
          <p:cNvPr id="4" name="3 CuadroTexto"/>
          <p:cNvSpPr txBox="1"/>
          <p:nvPr/>
        </p:nvSpPr>
        <p:spPr>
          <a:xfrm>
            <a:off x="539552" y="3356992"/>
            <a:ext cx="3168352" cy="3416320"/>
          </a:xfrm>
          <a:prstGeom prst="rect">
            <a:avLst/>
          </a:prstGeom>
          <a:noFill/>
        </p:spPr>
        <p:txBody>
          <a:bodyPr wrap="square" rtlCol="0">
            <a:spAutoFit/>
          </a:bodyPr>
          <a:lstStyle/>
          <a:p>
            <a:pPr algn="just"/>
            <a:r>
              <a:rPr lang="es-CO" dirty="0" smtClean="0"/>
              <a:t>1 Corintios 11:18 «Pues en primer lugar,  cuando os reunís como iglesia,  oigo que hay entre vosotros </a:t>
            </a:r>
            <a:r>
              <a:rPr lang="es-CO" b="1" u="sng" dirty="0" smtClean="0">
                <a:solidFill>
                  <a:srgbClr val="FF0000"/>
                </a:solidFill>
              </a:rPr>
              <a:t>divisiones</a:t>
            </a:r>
            <a:r>
              <a:rPr lang="es-CO" dirty="0" smtClean="0"/>
              <a:t>;  y en parte lo creo.</a:t>
            </a:r>
          </a:p>
          <a:p>
            <a:pPr algn="just"/>
            <a:r>
              <a:rPr lang="es-CO" dirty="0" smtClean="0"/>
              <a:t>1 Corintios 11:19  </a:t>
            </a:r>
            <a:r>
              <a:rPr lang="es-CO" b="1" u="sng" dirty="0" smtClean="0">
                <a:solidFill>
                  <a:srgbClr val="FF0000"/>
                </a:solidFill>
              </a:rPr>
              <a:t>Porque es preciso que entre vosotros haya disensiones</a:t>
            </a:r>
            <a:r>
              <a:rPr lang="es-CO" dirty="0" smtClean="0"/>
              <a:t>,  para que se hagan </a:t>
            </a:r>
            <a:r>
              <a:rPr lang="es-CO" b="1" u="sng" dirty="0" smtClean="0">
                <a:solidFill>
                  <a:srgbClr val="FF0000"/>
                </a:solidFill>
              </a:rPr>
              <a:t>manifiestos</a:t>
            </a:r>
            <a:r>
              <a:rPr lang="es-CO" dirty="0" smtClean="0"/>
              <a:t> entre vosotros los que son </a:t>
            </a:r>
            <a:r>
              <a:rPr lang="es-CO" b="1" u="sng" dirty="0" smtClean="0">
                <a:solidFill>
                  <a:srgbClr val="FF0000"/>
                </a:solidFill>
              </a:rPr>
              <a:t>aprobados</a:t>
            </a:r>
            <a:r>
              <a:rPr lang="es-CO" dirty="0" smtClean="0"/>
              <a:t>.»</a:t>
            </a:r>
          </a:p>
          <a:p>
            <a:pPr algn="just"/>
            <a:endParaRPr lang="es-CO" dirty="0"/>
          </a:p>
        </p:txBody>
      </p:sp>
      <p:sp>
        <p:nvSpPr>
          <p:cNvPr id="5" name="4 CuadroTexto"/>
          <p:cNvSpPr txBox="1"/>
          <p:nvPr/>
        </p:nvSpPr>
        <p:spPr>
          <a:xfrm>
            <a:off x="683568" y="2987660"/>
            <a:ext cx="2808312" cy="369332"/>
          </a:xfrm>
          <a:prstGeom prst="rect">
            <a:avLst/>
          </a:prstGeom>
          <a:noFill/>
        </p:spPr>
        <p:txBody>
          <a:bodyPr wrap="square" rtlCol="0">
            <a:spAutoFit/>
          </a:bodyPr>
          <a:lstStyle/>
          <a:p>
            <a:pPr algn="ctr"/>
            <a:r>
              <a:rPr lang="es-CO" b="1" dirty="0" smtClean="0">
                <a:solidFill>
                  <a:srgbClr val="002060"/>
                </a:solidFill>
                <a:effectLst>
                  <a:outerShdw blurRad="38100" dist="38100" dir="2700000" algn="tl">
                    <a:srgbClr val="000000">
                      <a:alpha val="43137"/>
                    </a:srgbClr>
                  </a:outerShdw>
                </a:effectLst>
              </a:rPr>
              <a:t>¿Necesaria la División?</a:t>
            </a:r>
            <a:endParaRPr lang="es-CO" b="1" dirty="0">
              <a:solidFill>
                <a:srgbClr val="002060"/>
              </a:solidFill>
              <a:effectLst>
                <a:outerShdw blurRad="38100" dist="38100" dir="2700000" algn="tl">
                  <a:srgbClr val="000000">
                    <a:alpha val="43137"/>
                  </a:srgbClr>
                </a:outerShdw>
              </a:effectLst>
            </a:endParaRPr>
          </a:p>
        </p:txBody>
      </p:sp>
      <p:sp>
        <p:nvSpPr>
          <p:cNvPr id="6" name="5 CuadroTexto"/>
          <p:cNvSpPr txBox="1"/>
          <p:nvPr/>
        </p:nvSpPr>
        <p:spPr>
          <a:xfrm>
            <a:off x="5508104" y="3366284"/>
            <a:ext cx="3168352" cy="3416320"/>
          </a:xfrm>
          <a:prstGeom prst="rect">
            <a:avLst/>
          </a:prstGeom>
          <a:noFill/>
        </p:spPr>
        <p:txBody>
          <a:bodyPr wrap="square" rtlCol="0">
            <a:spAutoFit/>
          </a:bodyPr>
          <a:lstStyle/>
          <a:p>
            <a:pPr algn="just"/>
            <a:r>
              <a:rPr lang="es-CO" dirty="0" smtClean="0"/>
              <a:t>Efesios 4:3  </a:t>
            </a:r>
            <a:r>
              <a:rPr lang="es-CO" b="1" u="sng" dirty="0" smtClean="0">
                <a:solidFill>
                  <a:srgbClr val="FF0000"/>
                </a:solidFill>
              </a:rPr>
              <a:t>solícitos en guardar la unidad</a:t>
            </a:r>
            <a:r>
              <a:rPr lang="es-CO" dirty="0" smtClean="0"/>
              <a:t> del Espíritu en el vínculo de la paz;</a:t>
            </a:r>
          </a:p>
          <a:p>
            <a:pPr algn="just"/>
            <a:r>
              <a:rPr lang="es-CO" dirty="0" smtClean="0"/>
              <a:t>Efesios 4:4  un cuerpo,  y un Espíritu,  como fuisteis también llamados en una misma esperanza de vuestra vocación;</a:t>
            </a:r>
          </a:p>
          <a:p>
            <a:pPr algn="just"/>
            <a:r>
              <a:rPr lang="es-CO" dirty="0" smtClean="0"/>
              <a:t>Efesios 4:5  un Señor,  una fe,  un bautismo,</a:t>
            </a:r>
          </a:p>
          <a:p>
            <a:pPr algn="just"/>
            <a:r>
              <a:rPr lang="es-CO" dirty="0" smtClean="0"/>
              <a:t>Efesios 4:6  un Dios y Padre de todos,  el cual es sobre todos,  y por todos,  y en todos.</a:t>
            </a:r>
            <a:endParaRPr lang="es-CO" dirty="0"/>
          </a:p>
        </p:txBody>
      </p:sp>
      <p:sp>
        <p:nvSpPr>
          <p:cNvPr id="7" name="6 CuadroTexto"/>
          <p:cNvSpPr txBox="1"/>
          <p:nvPr/>
        </p:nvSpPr>
        <p:spPr>
          <a:xfrm>
            <a:off x="5652120" y="2996952"/>
            <a:ext cx="2808312" cy="369332"/>
          </a:xfrm>
          <a:prstGeom prst="rect">
            <a:avLst/>
          </a:prstGeom>
          <a:noFill/>
        </p:spPr>
        <p:txBody>
          <a:bodyPr wrap="square" rtlCol="0">
            <a:spAutoFit/>
          </a:bodyPr>
          <a:lstStyle/>
          <a:p>
            <a:pPr algn="ctr"/>
            <a:r>
              <a:rPr lang="es-CO" b="1" dirty="0" smtClean="0">
                <a:solidFill>
                  <a:srgbClr val="002060"/>
                </a:solidFill>
                <a:effectLst>
                  <a:outerShdw blurRad="38100" dist="38100" dir="2700000" algn="tl">
                    <a:srgbClr val="000000">
                      <a:alpha val="43137"/>
                    </a:srgbClr>
                  </a:outerShdw>
                </a:effectLst>
              </a:rPr>
              <a:t>¿Necesaria la Comunión?</a:t>
            </a:r>
            <a:endParaRPr lang="es-CO" b="1" dirty="0">
              <a:solidFill>
                <a:srgbClr val="002060"/>
              </a:solidFill>
              <a:effectLst>
                <a:outerShdw blurRad="38100" dist="38100" dir="2700000" algn="tl">
                  <a:srgbClr val="000000">
                    <a:alpha val="43137"/>
                  </a:srgbClr>
                </a:outerShdw>
              </a:effectLst>
            </a:endParaRPr>
          </a:p>
        </p:txBody>
      </p:sp>
      <p:pic>
        <p:nvPicPr>
          <p:cNvPr id="9" name="8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2564904"/>
            <a:ext cx="3473922" cy="4071477"/>
          </a:xfrm>
          <a:prstGeom prst="rect">
            <a:avLst/>
          </a:prstGeom>
        </p:spPr>
      </p:pic>
    </p:spTree>
    <p:extLst>
      <p:ext uri="{BB962C8B-B14F-4D97-AF65-F5344CB8AC3E}">
        <p14:creationId xmlns:p14="http://schemas.microsoft.com/office/powerpoint/2010/main" val="12390951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¿División o Unidad?</a:t>
            </a:r>
            <a:endParaRPr lang="es-CO" dirty="0"/>
          </a:p>
        </p:txBody>
      </p:sp>
      <p:sp>
        <p:nvSpPr>
          <p:cNvPr id="3" name="2 Marcador de contenido"/>
          <p:cNvSpPr>
            <a:spLocks noGrp="1"/>
          </p:cNvSpPr>
          <p:nvPr>
            <p:ph idx="1"/>
          </p:nvPr>
        </p:nvSpPr>
        <p:spPr>
          <a:xfrm>
            <a:off x="3995936" y="1672209"/>
            <a:ext cx="4392488" cy="3268959"/>
          </a:xfrm>
        </p:spPr>
        <p:txBody>
          <a:bodyPr anchor="ctr">
            <a:normAutofit fontScale="92500" lnSpcReduction="20000"/>
          </a:bodyPr>
          <a:lstStyle/>
          <a:p>
            <a:pPr marL="0" indent="0" algn="just">
              <a:buNone/>
            </a:pPr>
            <a:r>
              <a:rPr lang="es-CO" dirty="0" smtClean="0"/>
              <a:t>Las palabras dichas en este pasaje por el apóstol pablo no se refieren a la unidad, sino, mas bien a que en tal situación de caos es necesario que sean manifiestos los lobos rapaces que hay dentro del rebaño, dentro de la iglesia</a:t>
            </a:r>
            <a:endParaRPr lang="es-CO" dirty="0"/>
          </a:p>
        </p:txBody>
      </p:sp>
      <p:sp>
        <p:nvSpPr>
          <p:cNvPr id="4" name="3 CuadroTexto"/>
          <p:cNvSpPr txBox="1"/>
          <p:nvPr/>
        </p:nvSpPr>
        <p:spPr>
          <a:xfrm>
            <a:off x="107504" y="2430180"/>
            <a:ext cx="3168352" cy="3416320"/>
          </a:xfrm>
          <a:prstGeom prst="rect">
            <a:avLst/>
          </a:prstGeom>
          <a:noFill/>
        </p:spPr>
        <p:txBody>
          <a:bodyPr wrap="square" rtlCol="0">
            <a:spAutoFit/>
          </a:bodyPr>
          <a:lstStyle/>
          <a:p>
            <a:pPr algn="just"/>
            <a:r>
              <a:rPr lang="es-CO" dirty="0" smtClean="0"/>
              <a:t>1 Corintios 11:18 «Pues en primer lugar,  cuando os reunís como iglesia,  oigo que hay entre vosotros </a:t>
            </a:r>
            <a:r>
              <a:rPr lang="es-CO" b="1" u="sng" dirty="0" smtClean="0">
                <a:solidFill>
                  <a:srgbClr val="FF0000"/>
                </a:solidFill>
              </a:rPr>
              <a:t>divisiones</a:t>
            </a:r>
            <a:r>
              <a:rPr lang="es-CO" dirty="0" smtClean="0"/>
              <a:t>;  y en parte lo creo.</a:t>
            </a:r>
          </a:p>
          <a:p>
            <a:pPr algn="just"/>
            <a:r>
              <a:rPr lang="es-CO" dirty="0" smtClean="0"/>
              <a:t>1 Corintios 11:19  </a:t>
            </a:r>
            <a:r>
              <a:rPr lang="es-CO" b="1" u="sng" dirty="0" smtClean="0">
                <a:solidFill>
                  <a:srgbClr val="FF0000"/>
                </a:solidFill>
              </a:rPr>
              <a:t>Porque es preciso que entre vosotros haya disensiones</a:t>
            </a:r>
            <a:r>
              <a:rPr lang="es-CO" dirty="0" smtClean="0"/>
              <a:t>,  para que se hagan </a:t>
            </a:r>
            <a:r>
              <a:rPr lang="es-CO" b="1" u="sng" dirty="0" smtClean="0">
                <a:solidFill>
                  <a:srgbClr val="FF0000"/>
                </a:solidFill>
              </a:rPr>
              <a:t>manifiestos</a:t>
            </a:r>
            <a:r>
              <a:rPr lang="es-CO" dirty="0" smtClean="0"/>
              <a:t> entre vosotros los que son </a:t>
            </a:r>
            <a:r>
              <a:rPr lang="es-CO" b="1" u="sng" dirty="0" smtClean="0">
                <a:solidFill>
                  <a:srgbClr val="FF0000"/>
                </a:solidFill>
              </a:rPr>
              <a:t>aprobados</a:t>
            </a:r>
            <a:r>
              <a:rPr lang="es-CO" dirty="0" smtClean="0"/>
              <a:t>.»</a:t>
            </a:r>
          </a:p>
          <a:p>
            <a:pPr algn="just"/>
            <a:endParaRPr lang="es-CO" dirty="0"/>
          </a:p>
        </p:txBody>
      </p:sp>
      <p:sp>
        <p:nvSpPr>
          <p:cNvPr id="5" name="4 CuadroTexto"/>
          <p:cNvSpPr txBox="1"/>
          <p:nvPr/>
        </p:nvSpPr>
        <p:spPr>
          <a:xfrm>
            <a:off x="251520" y="2060848"/>
            <a:ext cx="2808312" cy="369332"/>
          </a:xfrm>
          <a:prstGeom prst="rect">
            <a:avLst/>
          </a:prstGeom>
          <a:noFill/>
        </p:spPr>
        <p:txBody>
          <a:bodyPr wrap="square" rtlCol="0">
            <a:spAutoFit/>
          </a:bodyPr>
          <a:lstStyle/>
          <a:p>
            <a:pPr algn="ctr"/>
            <a:r>
              <a:rPr lang="es-CO" b="1" dirty="0" smtClean="0">
                <a:solidFill>
                  <a:srgbClr val="002060"/>
                </a:solidFill>
                <a:effectLst>
                  <a:outerShdw blurRad="38100" dist="38100" dir="2700000" algn="tl">
                    <a:srgbClr val="000000">
                      <a:alpha val="43137"/>
                    </a:srgbClr>
                  </a:outerShdw>
                </a:effectLst>
              </a:rPr>
              <a:t>¿Necesaria la División?</a:t>
            </a:r>
            <a:endParaRPr lang="es-CO" b="1" dirty="0">
              <a:solidFill>
                <a:srgbClr val="002060"/>
              </a:solidFill>
              <a:effectLst>
                <a:outerShdw blurRad="38100" dist="38100" dir="2700000" algn="tl">
                  <a:srgbClr val="000000">
                    <a:alpha val="43137"/>
                  </a:srgbClr>
                </a:outerShdw>
              </a:effectLst>
            </a:endParaRPr>
          </a:p>
        </p:txBody>
      </p:sp>
      <p:sp>
        <p:nvSpPr>
          <p:cNvPr id="6" name="5 CuadroTexto"/>
          <p:cNvSpPr txBox="1"/>
          <p:nvPr/>
        </p:nvSpPr>
        <p:spPr>
          <a:xfrm>
            <a:off x="3779912" y="5469031"/>
            <a:ext cx="4896544" cy="1200329"/>
          </a:xfrm>
          <a:prstGeom prst="rect">
            <a:avLst/>
          </a:prstGeom>
          <a:noFill/>
        </p:spPr>
        <p:txBody>
          <a:bodyPr wrap="square" rtlCol="0">
            <a:spAutoFit/>
          </a:bodyPr>
          <a:lstStyle/>
          <a:p>
            <a:pPr algn="just"/>
            <a:r>
              <a:rPr lang="es-CO" dirty="0" smtClean="0"/>
              <a:t>1 Juan 3:10  En esto se manifiestan los hijos de Dios,  y los hijos del diablo:  todo aquel que no hace justicia,  y que no ama a su hermano,  no es de Dios.</a:t>
            </a:r>
            <a:endParaRPr lang="es-CO" dirty="0"/>
          </a:p>
        </p:txBody>
      </p:sp>
      <p:sp>
        <p:nvSpPr>
          <p:cNvPr id="8" name="7 Flecha izquierda"/>
          <p:cNvSpPr/>
          <p:nvPr/>
        </p:nvSpPr>
        <p:spPr>
          <a:xfrm rot="2181605">
            <a:off x="2333652" y="5473906"/>
            <a:ext cx="1394527" cy="840289"/>
          </a:xfrm>
          <a:prstGeom prst="leftArrow">
            <a:avLst/>
          </a:prstGeom>
          <a:effectLst>
            <a:glow rad="101600">
              <a:schemeClr val="accent3">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9" name="8 Flecha izquierda"/>
          <p:cNvSpPr/>
          <p:nvPr/>
        </p:nvSpPr>
        <p:spPr>
          <a:xfrm rot="10800000">
            <a:off x="3275854" y="3020758"/>
            <a:ext cx="720081" cy="840289"/>
          </a:xfrm>
          <a:prstGeom prst="leftArrow">
            <a:avLst/>
          </a:prstGeom>
          <a:effectLst>
            <a:glow rad="101600">
              <a:schemeClr val="accent3">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10" name="9 Flecha izquierda"/>
          <p:cNvSpPr/>
          <p:nvPr/>
        </p:nvSpPr>
        <p:spPr>
          <a:xfrm rot="16200000">
            <a:off x="5778280" y="4598981"/>
            <a:ext cx="899807" cy="840289"/>
          </a:xfrm>
          <a:prstGeom prst="leftArrow">
            <a:avLst/>
          </a:prstGeom>
          <a:effectLst>
            <a:glow rad="101600">
              <a:schemeClr val="accent3">
                <a:satMod val="175000"/>
                <a:alpha val="40000"/>
              </a:schemeClr>
            </a:glow>
            <a:outerShdw blurRad="40000" dist="23000" dir="5400000" rotWithShape="0">
              <a:srgbClr val="000000">
                <a:alpha val="35000"/>
              </a:srgbClr>
            </a:outerShdw>
          </a:effectLst>
          <a:scene3d>
            <a:camera prst="orthographicFront"/>
            <a:lightRig rig="threePt" dir="t"/>
          </a:scene3d>
          <a:sp3d>
            <a:bevelT/>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731176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p:cTn id="3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3">
                                            <p:txEl>
                                              <p:pRg st="0" end="0"/>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animEffect transition="in" filter="fade">
                                      <p:cBhvr>
                                        <p:cTn id="45" dur="500"/>
                                        <p:tgtEl>
                                          <p:spTgt spid="6"/>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Unidad, Esencial!!!</a:t>
            </a:r>
            <a:endParaRPr lang="es-CO" dirty="0"/>
          </a:p>
        </p:txBody>
      </p:sp>
      <p:sp>
        <p:nvSpPr>
          <p:cNvPr id="3" name="2 Marcador de contenido"/>
          <p:cNvSpPr>
            <a:spLocks noGrp="1"/>
          </p:cNvSpPr>
          <p:nvPr>
            <p:ph idx="1"/>
          </p:nvPr>
        </p:nvSpPr>
        <p:spPr>
          <a:xfrm>
            <a:off x="457200" y="1268761"/>
            <a:ext cx="4690864" cy="2725564"/>
          </a:xfrm>
        </p:spPr>
        <p:txBody>
          <a:bodyPr>
            <a:normAutofit fontScale="92500" lnSpcReduction="10000"/>
          </a:bodyPr>
          <a:lstStyle/>
          <a:p>
            <a:pPr algn="just"/>
            <a:r>
              <a:rPr lang="es-CO" dirty="0" smtClean="0"/>
              <a:t>Esencial para enfrentar al enemigo que a diario nos acecha, enfrentar aquel en el cual no existe verdad. Si estamos juntos como buen ejercito de DIOS podemos hacerle frente.</a:t>
            </a:r>
            <a:endParaRPr lang="es-CO" dirty="0"/>
          </a:p>
        </p:txBody>
      </p:sp>
      <p:sp>
        <p:nvSpPr>
          <p:cNvPr id="4" name="3 CuadroTexto"/>
          <p:cNvSpPr txBox="1"/>
          <p:nvPr/>
        </p:nvSpPr>
        <p:spPr>
          <a:xfrm>
            <a:off x="5508104" y="2286164"/>
            <a:ext cx="3168352" cy="3416320"/>
          </a:xfrm>
          <a:prstGeom prst="rect">
            <a:avLst/>
          </a:prstGeom>
          <a:noFill/>
        </p:spPr>
        <p:txBody>
          <a:bodyPr wrap="square" rtlCol="0">
            <a:spAutoFit/>
          </a:bodyPr>
          <a:lstStyle/>
          <a:p>
            <a:pPr algn="just"/>
            <a:r>
              <a:rPr lang="es-CO" dirty="0" smtClean="0"/>
              <a:t>Efesios 4:3  </a:t>
            </a:r>
            <a:r>
              <a:rPr lang="es-CO" b="1" u="sng" dirty="0" smtClean="0">
                <a:solidFill>
                  <a:srgbClr val="FF0000"/>
                </a:solidFill>
              </a:rPr>
              <a:t>solícitos en guardar la unidad</a:t>
            </a:r>
            <a:r>
              <a:rPr lang="es-CO" dirty="0" smtClean="0"/>
              <a:t> del Espíritu en el vínculo de la paz;</a:t>
            </a:r>
          </a:p>
          <a:p>
            <a:pPr algn="just"/>
            <a:r>
              <a:rPr lang="es-CO" dirty="0" smtClean="0"/>
              <a:t>Efesios 4:4  un cuerpo,  y un Espíritu,  como fuisteis también llamados en una misma esperanza de vuestra vocación;</a:t>
            </a:r>
          </a:p>
          <a:p>
            <a:pPr algn="just"/>
            <a:r>
              <a:rPr lang="es-CO" dirty="0" smtClean="0"/>
              <a:t>Efesios 4:5  un Señor,  una fe,  un bautismo,</a:t>
            </a:r>
          </a:p>
          <a:p>
            <a:pPr algn="just"/>
            <a:r>
              <a:rPr lang="es-CO" dirty="0" smtClean="0"/>
              <a:t>Efesios 4:6  un Dios y Padre de todos,  el cual es sobre todos,  y por todos,  y en todos.</a:t>
            </a:r>
            <a:endParaRPr lang="es-CO" dirty="0"/>
          </a:p>
        </p:txBody>
      </p:sp>
      <p:sp>
        <p:nvSpPr>
          <p:cNvPr id="5" name="4 CuadroTexto"/>
          <p:cNvSpPr txBox="1"/>
          <p:nvPr/>
        </p:nvSpPr>
        <p:spPr>
          <a:xfrm>
            <a:off x="5652120" y="1916832"/>
            <a:ext cx="2808312" cy="369332"/>
          </a:xfrm>
          <a:prstGeom prst="rect">
            <a:avLst/>
          </a:prstGeom>
          <a:noFill/>
        </p:spPr>
        <p:txBody>
          <a:bodyPr wrap="square" rtlCol="0">
            <a:spAutoFit/>
          </a:bodyPr>
          <a:lstStyle/>
          <a:p>
            <a:pPr algn="ctr"/>
            <a:r>
              <a:rPr lang="es-CO" b="1" dirty="0" smtClean="0">
                <a:solidFill>
                  <a:srgbClr val="002060"/>
                </a:solidFill>
                <a:effectLst>
                  <a:outerShdw blurRad="38100" dist="38100" dir="2700000" algn="tl">
                    <a:srgbClr val="000000">
                      <a:alpha val="43137"/>
                    </a:srgbClr>
                  </a:outerShdw>
                </a:effectLst>
              </a:rPr>
              <a:t>¿Necesaria la Comunión?</a:t>
            </a:r>
            <a:endParaRPr lang="es-CO" b="1" dirty="0">
              <a:solidFill>
                <a:srgbClr val="002060"/>
              </a:solidFill>
              <a:effectLst>
                <a:outerShdw blurRad="38100" dist="38100" dir="2700000" algn="tl">
                  <a:srgbClr val="000000">
                    <a:alpha val="43137"/>
                  </a:srgbClr>
                </a:outerShdw>
              </a:effectLst>
            </a:endParaRPr>
          </a:p>
        </p:txBody>
      </p:sp>
      <p:sp>
        <p:nvSpPr>
          <p:cNvPr id="6" name="5 CuadroTexto"/>
          <p:cNvSpPr txBox="1"/>
          <p:nvPr/>
        </p:nvSpPr>
        <p:spPr>
          <a:xfrm>
            <a:off x="323528" y="4221088"/>
            <a:ext cx="5040560" cy="2308324"/>
          </a:xfrm>
          <a:prstGeom prst="rect">
            <a:avLst/>
          </a:prstGeom>
          <a:noFill/>
        </p:spPr>
        <p:txBody>
          <a:bodyPr wrap="square" rtlCol="0">
            <a:spAutoFit/>
          </a:bodyPr>
          <a:lstStyle/>
          <a:p>
            <a:pPr algn="just"/>
            <a:r>
              <a:rPr lang="es-CO" dirty="0" smtClean="0"/>
              <a:t>Efesios 4:15  sino que siguiendo la verdad en amor,  crezcamos en todo en aquel que es la cabeza,  esto es,  Cristo,</a:t>
            </a:r>
          </a:p>
          <a:p>
            <a:pPr algn="just"/>
            <a:r>
              <a:rPr lang="es-CO" dirty="0" smtClean="0"/>
              <a:t>Efe 4:16  de quien todo el cuerpo,  </a:t>
            </a:r>
            <a:r>
              <a:rPr lang="es-CO" b="1" i="1" u="sng" dirty="0" smtClean="0">
                <a:solidFill>
                  <a:srgbClr val="FF0000"/>
                </a:solidFill>
              </a:rPr>
              <a:t>bien concertado y unido entre sí por todas las coyunturas que se ayudan mutuamente,  según la actividad propia de cada miembro,  recibe su crecimiento para ir edificándose en amor.</a:t>
            </a:r>
            <a:endParaRPr lang="es-CO" b="1" i="1" u="sng" dirty="0">
              <a:solidFill>
                <a:srgbClr val="FF0000"/>
              </a:solidFill>
            </a:endParaRPr>
          </a:p>
        </p:txBody>
      </p:sp>
      <p:sp>
        <p:nvSpPr>
          <p:cNvPr id="9" name="8 Flecha doblada hacia arriba"/>
          <p:cNvSpPr/>
          <p:nvPr/>
        </p:nvSpPr>
        <p:spPr>
          <a:xfrm rot="10800000" flipH="1">
            <a:off x="5220072" y="1422068"/>
            <a:ext cx="1836204" cy="494764"/>
          </a:xfrm>
          <a:prstGeom prst="bentUpArrow">
            <a:avLst/>
          </a:prstGeom>
          <a:effectLst>
            <a:glow rad="101600">
              <a:schemeClr val="accent3">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10" name="9 Flecha doblada hacia arriba"/>
          <p:cNvSpPr/>
          <p:nvPr/>
        </p:nvSpPr>
        <p:spPr>
          <a:xfrm rot="16200000" flipH="1">
            <a:off x="5884113" y="5109697"/>
            <a:ext cx="652144" cy="1692188"/>
          </a:xfrm>
          <a:prstGeom prst="bentUpArrow">
            <a:avLst/>
          </a:prstGeom>
          <a:effectLst>
            <a:glow rad="101600">
              <a:schemeClr val="accent3">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11" name="10 Flecha doblada hacia arriba"/>
          <p:cNvSpPr/>
          <p:nvPr/>
        </p:nvSpPr>
        <p:spPr>
          <a:xfrm rot="5400000" flipH="1">
            <a:off x="-923335" y="3389010"/>
            <a:ext cx="2871028" cy="665336"/>
          </a:xfrm>
          <a:prstGeom prst="bentUpArrow">
            <a:avLst/>
          </a:prstGeom>
          <a:effectLst>
            <a:glow rad="101600">
              <a:schemeClr val="accent3">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4657628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6000" dirty="0" smtClean="0"/>
              <a:t>La </a:t>
            </a:r>
            <a:r>
              <a:rPr lang="es-CO" sz="6000" dirty="0"/>
              <a:t>U</a:t>
            </a:r>
            <a:r>
              <a:rPr lang="es-CO" sz="6000" dirty="0" smtClean="0"/>
              <a:t>nidad edifica en AMOR !</a:t>
            </a:r>
            <a:endParaRPr lang="es-CO" sz="6000" dirty="0"/>
          </a:p>
        </p:txBody>
      </p:sp>
      <p:sp>
        <p:nvSpPr>
          <p:cNvPr id="6" name="5 Marcador de texto"/>
          <p:cNvSpPr>
            <a:spLocks noGrp="1"/>
          </p:cNvSpPr>
          <p:nvPr>
            <p:ph type="body" idx="1"/>
          </p:nvPr>
        </p:nvSpPr>
        <p:spPr/>
        <p:txBody>
          <a:bodyPr/>
          <a:lstStyle/>
          <a:p>
            <a:r>
              <a:rPr lang="es-CO" dirty="0" smtClean="0"/>
              <a:t>A la Iglesia…</a:t>
            </a:r>
            <a:endParaRPr lang="es-CO" dirty="0"/>
          </a:p>
        </p:txBody>
      </p:sp>
      <p:sp>
        <p:nvSpPr>
          <p:cNvPr id="7" name="6 Marcador de contenido"/>
          <p:cNvSpPr>
            <a:spLocks noGrp="1"/>
          </p:cNvSpPr>
          <p:nvPr>
            <p:ph sz="half" idx="2"/>
          </p:nvPr>
        </p:nvSpPr>
        <p:spPr/>
        <p:txBody>
          <a:bodyPr>
            <a:normAutofit fontScale="92500" lnSpcReduction="10000"/>
          </a:bodyPr>
          <a:lstStyle/>
          <a:p>
            <a:pPr marL="0" indent="0" algn="just">
              <a:buNone/>
            </a:pPr>
            <a:r>
              <a:rPr lang="es-CO" dirty="0" smtClean="0"/>
              <a:t>La unidad edifica a la iglesia en la principal característica que Dios pide de los hombres, el Amor, cuando los hermanos trabajan unánimes por la causa, por la fe, se edifican el este fundamento, en el amor por la obra, en el amor por los hermanos, en el amor mutuo por DIOS</a:t>
            </a:r>
            <a:r>
              <a:rPr lang="es-CO" dirty="0"/>
              <a:t>. </a:t>
            </a:r>
            <a:r>
              <a:rPr lang="es-CO" b="1" dirty="0"/>
              <a:t>«2Jn 1:6  Y este es el amor,  que andemos según sus mandamientos.  Este es el mandamiento:  que andéis en amor,  como vosotros habéis oído desde el principio</a:t>
            </a:r>
            <a:r>
              <a:rPr lang="es-CO" b="1" dirty="0" smtClean="0"/>
              <a:t>.»</a:t>
            </a:r>
            <a:endParaRPr lang="es-CO" b="1" dirty="0"/>
          </a:p>
        </p:txBody>
      </p:sp>
      <p:sp>
        <p:nvSpPr>
          <p:cNvPr id="8" name="7 Marcador de texto"/>
          <p:cNvSpPr>
            <a:spLocks noGrp="1"/>
          </p:cNvSpPr>
          <p:nvPr>
            <p:ph type="body" sz="quarter" idx="3"/>
          </p:nvPr>
        </p:nvSpPr>
        <p:spPr/>
        <p:txBody>
          <a:bodyPr/>
          <a:lstStyle/>
          <a:p>
            <a:r>
              <a:rPr lang="es-CO" dirty="0" smtClean="0"/>
              <a:t>Al Cristiano Individual…</a:t>
            </a:r>
            <a:endParaRPr lang="es-CO" dirty="0"/>
          </a:p>
        </p:txBody>
      </p:sp>
      <p:sp>
        <p:nvSpPr>
          <p:cNvPr id="9" name="8 Marcador de contenido"/>
          <p:cNvSpPr>
            <a:spLocks noGrp="1"/>
          </p:cNvSpPr>
          <p:nvPr>
            <p:ph sz="quarter" idx="4"/>
          </p:nvPr>
        </p:nvSpPr>
        <p:spPr/>
        <p:txBody>
          <a:bodyPr>
            <a:normAutofit/>
          </a:bodyPr>
          <a:lstStyle/>
          <a:p>
            <a:pPr marL="0" indent="0">
              <a:buNone/>
            </a:pPr>
            <a:r>
              <a:rPr lang="es-CO" dirty="0" smtClean="0"/>
              <a:t>Cuando hablamos de que el cristiano se edifica de una forma individual en amor cuando existe la unidad, nos referimos a que el alma de aquel creyente se ata de una forma firme al propósito eterno de DIOS, cuando el cristiano es edificado en amor a través de la unidad su alma se fortalece y no se siente solo, es un cristiano acompañado por sus demás hermanos.</a:t>
            </a:r>
            <a:endParaRPr lang="es-CO" dirty="0"/>
          </a:p>
        </p:txBody>
      </p:sp>
    </p:spTree>
    <p:extLst>
      <p:ext uri="{BB962C8B-B14F-4D97-AF65-F5344CB8AC3E}">
        <p14:creationId xmlns:p14="http://schemas.microsoft.com/office/powerpoint/2010/main" val="18376231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unile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unilever</Template>
  <TotalTime>119</TotalTime>
  <Words>1735</Words>
  <Application>Microsoft Office PowerPoint</Application>
  <PresentationFormat>Presentación en pantalla (4:3)</PresentationFormat>
  <Paragraphs>87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unilever</vt:lpstr>
      <vt:lpstr>La Unidad</vt:lpstr>
      <vt:lpstr>Introducción…</vt:lpstr>
      <vt:lpstr>La Unidad vista en la Biblia !</vt:lpstr>
      <vt:lpstr>Lo Importante…</vt:lpstr>
      <vt:lpstr>Lo Importante…</vt:lpstr>
      <vt:lpstr>Un Mandamiento…</vt:lpstr>
      <vt:lpstr>¿División o Unidad?</vt:lpstr>
      <vt:lpstr>La Unidad, Esencial!!!</vt:lpstr>
      <vt:lpstr>La Unidad edifica en AMOR !</vt:lpstr>
      <vt:lpstr>La Unidad Prospera !</vt:lpstr>
      <vt:lpstr>La unidad salva…</vt:lpstr>
      <vt:lpstr>La Unidad Verdadera…</vt:lpstr>
      <vt:lpstr>La Unidad Verdadera…</vt:lpstr>
      <vt:lpstr>«La Unidad, una realidad en aquellos que practican la verdad»</vt:lpstr>
      <vt:lpstr>La Unidad, debe ser una Realidad!!!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Unidad</dc:title>
  <dc:creator>Felipe</dc:creator>
  <cp:lastModifiedBy>Felipe</cp:lastModifiedBy>
  <cp:revision>20</cp:revision>
  <dcterms:created xsi:type="dcterms:W3CDTF">2012-12-25T00:40:55Z</dcterms:created>
  <dcterms:modified xsi:type="dcterms:W3CDTF">2012-12-25T02:41:13Z</dcterms:modified>
</cp:coreProperties>
</file>